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61" r:id="rId4"/>
    <p:sldId id="320" r:id="rId5"/>
    <p:sldId id="318" r:id="rId6"/>
    <p:sldId id="319" r:id="rId7"/>
    <p:sldId id="322" r:id="rId8"/>
    <p:sldId id="321" r:id="rId9"/>
    <p:sldId id="266" r:id="rId10"/>
    <p:sldId id="262" r:id="rId11"/>
    <p:sldId id="258" r:id="rId12"/>
    <p:sldId id="324" r:id="rId13"/>
    <p:sldId id="327" r:id="rId14"/>
    <p:sldId id="323" r:id="rId15"/>
    <p:sldId id="360" r:id="rId16"/>
    <p:sldId id="361" r:id="rId17"/>
    <p:sldId id="359" r:id="rId18"/>
    <p:sldId id="325" r:id="rId19"/>
    <p:sldId id="265" r:id="rId20"/>
    <p:sldId id="326" r:id="rId21"/>
    <p:sldId id="267" r:id="rId22"/>
    <p:sldId id="328" r:id="rId23"/>
    <p:sldId id="329" r:id="rId24"/>
    <p:sldId id="331" r:id="rId25"/>
    <p:sldId id="330" r:id="rId26"/>
    <p:sldId id="364" r:id="rId27"/>
    <p:sldId id="269" r:id="rId28"/>
    <p:sldId id="278" r:id="rId29"/>
    <p:sldId id="272" r:id="rId30"/>
    <p:sldId id="279" r:id="rId31"/>
    <p:sldId id="333" r:id="rId32"/>
    <p:sldId id="369" r:id="rId33"/>
    <p:sldId id="273" r:id="rId34"/>
    <p:sldId id="264" r:id="rId35"/>
    <p:sldId id="274" r:id="rId36"/>
    <p:sldId id="275" r:id="rId37"/>
    <p:sldId id="276" r:id="rId38"/>
    <p:sldId id="277" r:id="rId39"/>
    <p:sldId id="280" r:id="rId40"/>
    <p:sldId id="362" r:id="rId41"/>
    <p:sldId id="282" r:id="rId42"/>
    <p:sldId id="283" r:id="rId43"/>
    <p:sldId id="284" r:id="rId44"/>
    <p:sldId id="365" r:id="rId45"/>
    <p:sldId id="286" r:id="rId46"/>
    <p:sldId id="334" r:id="rId47"/>
    <p:sldId id="368" r:id="rId48"/>
    <p:sldId id="370" r:id="rId49"/>
    <p:sldId id="287" r:id="rId50"/>
    <p:sldId id="335" r:id="rId51"/>
    <p:sldId id="288" r:id="rId52"/>
    <p:sldId id="271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37" r:id="rId65"/>
    <p:sldId id="336" r:id="rId66"/>
    <p:sldId id="339" r:id="rId67"/>
    <p:sldId id="363" r:id="rId68"/>
    <p:sldId id="301" r:id="rId69"/>
    <p:sldId id="300" r:id="rId70"/>
    <p:sldId id="338" r:id="rId71"/>
    <p:sldId id="303" r:id="rId72"/>
    <p:sldId id="302" r:id="rId73"/>
    <p:sldId id="341" r:id="rId74"/>
    <p:sldId id="305" r:id="rId75"/>
    <p:sldId id="304" r:id="rId76"/>
    <p:sldId id="307" r:id="rId77"/>
    <p:sldId id="308" r:id="rId78"/>
    <p:sldId id="349" r:id="rId79"/>
    <p:sldId id="353" r:id="rId80"/>
    <p:sldId id="354" r:id="rId81"/>
    <p:sldId id="355" r:id="rId82"/>
    <p:sldId id="351" r:id="rId83"/>
    <p:sldId id="356" r:id="rId84"/>
    <p:sldId id="357" r:id="rId85"/>
    <p:sldId id="352" r:id="rId86"/>
    <p:sldId id="358" r:id="rId87"/>
    <p:sldId id="309" r:id="rId88"/>
    <p:sldId id="306" r:id="rId89"/>
    <p:sldId id="310" r:id="rId90"/>
    <p:sldId id="312" r:id="rId91"/>
    <p:sldId id="342" r:id="rId92"/>
    <p:sldId id="313" r:id="rId93"/>
    <p:sldId id="344" r:id="rId94"/>
    <p:sldId id="316" r:id="rId95"/>
    <p:sldId id="345" r:id="rId96"/>
    <p:sldId id="317" r:id="rId97"/>
    <p:sldId id="315" r:id="rId98"/>
    <p:sldId id="371" r:id="rId99"/>
    <p:sldId id="343" r:id="rId100"/>
    <p:sldId id="346" r:id="rId101"/>
    <p:sldId id="347" r:id="rId102"/>
    <p:sldId id="348" r:id="rId103"/>
    <p:sldId id="311" r:id="rId104"/>
    <p:sldId id="314" r:id="rId105"/>
    <p:sldId id="259" r:id="rId10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F0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2-10T11:02:39.7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6821 10353 6 0,'3'-8'377'16,"0"0"54"-16,-3 0 45 0,1 0 41 15,-1-1-131-15,0 0-79 16,0 0-40-16,0 2-21 0,-1-1-19 16,0 1-20-16,-1 1-28 0,2-2-26 15,-3 1-30-15,3 2-22 0,-2-1-21 16,2 2-16-16,-2-1-15 0,0 2-12 16,2 0-10-16,-2 0-16 0,2 2-22 15,2-1-30-15,-2 1-43 16,4-1-61-16,1 1-70 0,2-1-91 15,-1-1-209-15,-1 0-93 0,1-3-26 16,2-2 24-16,-2-3 52 0,1-2 88 16</inkml:trace>
  <inkml:trace contextRef="#ctx0" brushRef="#br0" timeOffset="1633.3">11602 9443 74 0,'2'1'346'15,"0"0"37"-15,-2 1 22 0,1 0-49 16,-1-2-120-16,2 1-92 0,-2 2-49 16,1 0-29-16,-1 1-11 0,0 1-6 15,2 1 1-15,0-1-2 0,1 3 3 16,0 1 2-16,1-1 1 0,0 1 1 16,-3 1 1-16,4 1 0 15,-2 1-2-15,0 0-2 0,1 1-4 16,-1 1-3-16,0 1-5 0,1 1-4 15,-2 1-5-15,1 2-3 0,0 0-5 16,1 0-2-16,-1 1-4 0,0 3 0 16,2-2-1-16,-2 3-1 0,3 0-1 15,-3 1 4-15,2 0-1 0,-2 0-1 16,0 2 7-16,2 0-3 16,-1 0-5-16,0 2-1 0,-3-1-1 15,6 1-3-15,-4-1-6 0,0 2 1 16,0-4 3-16,2 2 0 0,-1-1-1 15,-3 0 1-15,2 0-2 16,3 1 1-16,-3-3 0 0,-1 0-3 0,1 0-3 16,1-3 2-16,0 0 0 15,0 3-3-15,-1-3 3 0,0 1 0 16,3 0-5-16,-3 2 4 0,2 0-1 16,-2 0 1-16,1 0-2 0,0-2 2 15,-1 4 2-15,3-6 1 0,-1 3 0 16,0-1 6-16,-2-3-1 0,2 0 5 15,0-2 3-15,-2 0 2 16,5 1 0-16,-5-3-1 0,2 0-1 16,-1-1-3-16,1 0-2 0,-1-2-2 15,1 0-1-15,-1-1-1 0,-3-2-4 16,2-1 0-16,-1-1-2 0,1-1-6 16,-3-2-8-16,3 0-14 0,-3-3-20 15,0 2-22-15,0-4-33 16,0 2-38-16,-1 0-49 0,-4-4-84 15,0 0-138-15,-4-1-81 0,1 1-18 16,-3-2 13-16,-2 2 44 0</inkml:trace>
  <inkml:trace contextRef="#ctx0" brushRef="#br0" timeOffset="2166.51">11632 10879 276 0,'0'0'364'0,"0"0"24"0,0 0-24 15,2 2-75-15,-2-2-96 0,2 1-61 16,-1 1-30-16,1-1-19 0,1 1-9 16,0 1-12-16,2 1-1 15,1 1-7-15,-1-1-5 0,1 2-3 16,-1 0-1-16,3 3-2 0,0-5-2 15,0 5-3-15,0-2 3 0,1 0-5 16,2 2-2-16,-3 0-3 0,2 0-1 16,0 0-5-16,0 3-3 0,0-4-5 15,2 1-2-15,-4 1 0 16,2-1-2-16,1 0-4 0,-3-2-1 16,0 1-1-16,-2 0-2 0,2-2-3 15,-3-3 2-15,1 3 0 0,-1-4-1 16,0 1 1-16,-2-1 2 0,3 0 7 15,-3-2 3-15,0 0 5 0,0 0 9 16,0-4 4-16,2 1 2 0,-1 0-1 16,0-4-2-16,2 0-2 15,-1-1-7-15,1-1-4 0,3-1-1 16,-2-2 2-16,-1-2 1 0,3-1 7 16,-1-2 3-16,1 1 7 0,0-1 4 15,-1 0-1-15,0-1-1 0,0 3-6 16,0 0-7-16,-2 0-8 0,2 2-7 15,-2 1-3-15,-2 2-1 16,0 2-9-16,0 3-19 0,-3 0-31 16,1 3-49-16,-1 0-68 0,1 0-145 15,1 1-167-15,-3 1-86 0,0 0-20 16,-1 0 16-16,-1 0 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02-10T11:33:03.7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13704 9082 89 0,'-3'-6'481'0,"1"4"74"15,-1-2 60-15,1 2 47 0,-1-2-153 16,1 3-154-16,-4-2-84 0,3 1-54 15,2 2-42-15,-3-1-38 0,1 1-30 16,3-2-25-16,-1 2-22 16,1 0-24-16,0 0-15 0,0 0-13 15,0 2-3-15,0-1-5 0,0 3-2 16,1 0-1-16,2 0-1 0,1 4 2 16,-1-1-1-16,4 4 1 0,-2-1 2 15,2 1 0-15,1 1 1 0,2-2 0 16,2 1 0-16,-3-3 1 0,5 2 1 15,-1-4 0-15,3 0 0 16,-4-4 7-16,4 0 4 0,-2-5 8 16,0 0 10-16,1-4 6 0,-1-4 3 15,0-4-2-15,-1-4-3 0,1-2-8 16,-3-5-9-16,3-2-8 0,-4-4-5 16,-4 2-5-16,-1-2-1 15,-2 1-4-15,-3 4-5 0,-6-3 2 0,0 5-4 16,-6 2-4-16,-5 3-5 15,-2 4-1-15,-2 3 1 0,-2 3 1 16,-4 3 1-16,-1 3 2 0,-2 4 5 16,1 4 2-16,2-1 3 0,3 3-4 15,1 0-8-15,4-1-22 0,4 1-36 16,3-2-58-16,6 2-75 16,2-1-98-16,4 0-174 0,2 1-132 15,1-1-45-15,2 0 14 0,3 2 55 16,0-5 89-16</inkml:trace>
  <inkml:trace contextRef="#ctx0" brushRef="#br0" timeOffset="313.61">13721 8826 14 0,'3'-2'365'0,"-1"-3"44"16,1 4 34-16,-1 0 0 0,-1 0-120 15,2 1-101-15,-1 1-57 0,1 1-25 16,0 3-14-16,2 1-9 0,0 2-1 15,1 3-3-15,0 0-5 0,2 4-3 16,3 2 1-16,0 3 7 16,-1 1 0-16,1 3-1 0,0 2 2 15,-3 1 2-15,1 0-8 0,-1 2-4 16,-1-1-5-16,-2-3-8 0,-1 1-12 16,2-3-16-16,-3-3-10 0,-1-1-19 15,3-2-13-15,-2-4-24 0,0-3-23 16,1-1-29-16,-1-3-36 0,3-3-54 15,-2 0-92-15,5-6-137 16,-1-3-192-16,-2-3-87 0,6-3-27 16,-2-1 24-16,6-2 74 0,-5-3 144 15</inkml:trace>
  <inkml:trace contextRef="#ctx0" brushRef="#br0" timeOffset="880.33">14227 8924 236 0,'3'-4'447'0,"1"2"59"15,-4-2 51-15,1 0-51 0,2-1-118 16,-2-1-90-16,-1 1-54 0,0-1-36 15,0 2-33-15,-1-2-28 0,-2 0-18 16,2 2-19-16,-6-1-17 0,2 2-12 16,-3 0-14-16,-1 0-12 0,1 2-17 15,-2 2-11-15,-2 1-9 0,2 2-10 16,1 1-5-16,-4 2-5 16,4 3 3-16,-1 4-2 0,-1 0-1 15,4 4-1-15,2 0 2 0,-2-1-1 16,4 5-1-16,1-4 1 0,2 1 1 15,3-3-2-15,2 1 1 0,3-2-8 16,2-4-1-16,4-2-3 0,0-3-2 16,1-1-2-16,0-3-3 15,3-2 7-15,-4-2-4 0,2-2-5 16,-3 0 1-16,-1-4-6 0,-1 1 0 16,-1-2-1-16,-1-2 1 0,-1 2 2 15,-3-2 5-15,0 3 4 0,-1-1 5 16,-2 3 8-16,1 1 4 0,-2 2 4 15,2-1 7-15,-3 2 1 16,2 2-1-16,-2 2 2 0,2 1-3 0,-1 1-2 16,-1 5-4-16,4 0-8 15,-1 4-18-15,3-3-31 0,3 5-50 16,0-3-64-16,5 0-72 0,0-3-88 16,0-2-112-16,0-2-107 15,1-3-20-15,-1 1 24 0,-5-3 56 16,3-3 82-16</inkml:trace>
  <inkml:trace contextRef="#ctx0" brushRef="#br0" timeOffset="1313.55">14476 9068 164 0,'4'-14'392'0,"-1"1"63"16,3-2 35-16,-1 2-31 0,0 0-92 15,-2 2-83-15,4 1-62 0,-4 2-50 16,0 3-37-16,3 0-34 16,-3 1-28-16,2 3-24 0,-2 0-14 15,2 2-11-15,-2 0-2 0,0 4 7 16,3 0 7-16,-4 2 6 0,0-1 7 15,-2 5 0-15,0-2 0 0,-2 3-9 16,0-2-7-16,2 0-11 0,-4 1-7 16,4-3-3-16,-2 1-9 0,2 0-7 15,2-3-7-15,-2 1-15 16,4-1 0-16,0 0-1 0,-1 0 3 16,3-1 1-16,1 1 3 0,2-1 13 15,4-2 1-15,0 4 0 0,0-3 0 16,4 3 2-16,0-1 1 0,0 1 0 15,1 1 2-15,0 2-1 0,-2 0 4 16,2 3 6-16,-6-3 10 0,2 7 16 16,-2-3 9-16,-3 1 13 15,-1 1 10-15,1 3 7 0,-4-2-3 16,-2 0-4-16,-1 1-1 0,-4-1-2 16,1 0-2-16,-4-2-5 0,-1 2-5 15,-5-2-10-15,0 0-7 0,-5-2-17 16,2-3-26-16,-2-5-32 0,0-1-45 15,0-4-70-15,4-6-95 16,-1-5-122-16,0-5-157 0,7-6-103 16,1-3-27-16,3-3 34 0,6-2 77 15,1 1 115-15</inkml:trace>
  <inkml:trace contextRef="#ctx0" brushRef="#br0" timeOffset="1613.96">14700 9171 68 0,'9'-17'385'0,"-1"4"79"0,-3 2 58 15,-2 5-8-15,0-2-94 16,1 4-107-16,-2 3-80 0,2 2-53 15,-1 3-38-15,-1 1-23 0,2 4-13 16,1 2-7-16,0-1-13 0,2 4-18 16,-2-1-11-16,3 0-11 0,0-3-11 15,2 2-5-15,1-3 0 0,2-2-1 16,0-3 0-16,0-2 1 0,4-2-1 16,1-6-6-16,3-1-2 15,-3-5-7-15,-2-4-3 0,2-2-3 16,-6-2-1-16,-2-3-2 0,-4-1-3 15,-4 0 3-15,-8 2-2 0,-2-3-3 16,-4 3-3-16,-2 5-2 0,-3 0-7 16,-4 3-8-16,-1 5-7 0,1 1-20 15,1 6-42-15,1 0-71 0,2 4-106 16,1 0-182-16,5 0-135 16,4 2-52-16,3 1 6 0,5 1 50 15,4 0 102-15</inkml:trace>
  <inkml:trace contextRef="#ctx0" brushRef="#br0" timeOffset="2046.76">15000 8985 29 0,'22'-11'451'0,"-4"-4"77"15,-1-1 56-15,0-3 44 0,-2-4-132 16,-1-2-152-16,-3-1-96 0,-1-3-63 16,-2-1-48-16,-1-1-36 15,0 2-27-15,-3 1-16 0,1 4-9 16,-1 1-7-16,-4 5-2 0,0 2 5 15,-4 2-2-15,1 5-7 16,-2 2-11-16,-3 2-9 0,-1 5-12 0,-1 4-6 16,-1 4-3-16,-1 0 0 15,1 7 2-15,1 3 1 0,-1 4 0 16,3 3 1-16,0 3-1 0,3 3 0 16,1 1-1-16,2-1-2 0,2 3 3 15,5-2 6-15,-1 0-4 0,5-2 0 16,-1 0 0-16,4-3 8 0,-1-3-2 15,2-4-8-15,1-3 1 16,-3-2-2-16,3-2 3 0,-3-5-8 16,-1 0 3-16,-1-4 2 0,-1-2 2 15,-1-2 2-15,-1-4 2 0,-3 0 0 16,2-2-3-16,-4-2 0 0,-1 0-2 16,-1-1-2-16,-5 0-3 0,1 1-1 15,-3 1-5-15,0 2-2 0,-3 2-16 16,1 3-23-16,2 0-53 15,-2 3-75-15,0 1-135 0,2 1-198 16,2 0-96-16,-2 1-32 0,3 0 24 16,5-1 60-16,3-1 130 0</inkml:trace>
  <inkml:trace contextRef="#ctx0" brushRef="#br0" timeOffset="2696.49">15470 8976 227 0,'0'-5'447'0,"-2"0"48"0,-2-2 44 16,-1 1-49-16,-2 2-147 15,-1 1-109-15,-2 0-61 0,-3 3-46 16,-1 1-36-16,1 2-26 0,-3 3-21 16,0 2-11-16,2 2-10 0,-2 4-1 15,3 1 0-15,-2 3 4 0,2 1 5 16,1 2 7-16,2 2 5 0,2-1 2 16,2-1-2-16,3 0-1 0,3-1-6 15,1-4 2-15,7 2-3 0,0-9-2 16,3 1-1-16,5-4-2 15,1-4-5-15,2-3-6 0,0-2-9 0,-1-1-4 16,-1-4-4-16,-3-1-8 16,0-1-6-16,-2-3-7 0,-3 0-6 15,-1-2-9-15,-2 0-5 0,-1 1 0 16,-2 0 7-16,0 1 0 0,-2 2 13 16,2 3 11-16,-3 2 17 0,-3 1 3 15,2 4 5-15,-2 4 9 16,0 3 3-16,-2 5 5 0,0 3 0 15,-1 5 1-15,3 0 4 0,2 0-9 16,2-1-27-16,8 1-64 0,3-5-91 16,6-1-194-16,3-6-186 0,8-3-94 15,2-5-31-15,4-3 24 0,4-7 73 16</inkml:trace>
  <inkml:trace contextRef="#ctx0" brushRef="#br0" timeOffset="3830.63">16017 8999 105 0,'-5'-8'462'0,"0"0"71"0,-1 1 65 16,-2 2 38-16,4 0-147 0,-1 0-137 16,1 1-80-16,0 2-58 15,0 0-57-15,1 2-45 0,-2 0-35 16,3 3-26-16,0 0-16 0,1 5-9 15,-3-1-5-15,4 4-6 0,0-1 0 16,0 3-2-16,4 0-3 0,-1 0-2 16,4 2-3-16,0-2-1 0,-1-1 2 15,4-1-1-15,0 0 1 0,0-4 0 16,1-1 4-16,0-2 1 16,0-1-1-16,-1-3 1 0,2-4-1 15,-2-2-4-15,2-3 1 0,-3-3-5 16,2-1-7-16,-3-2-4 0,1-1-4 15,-3-1-2-15,-1 1-2 0,0 2 4 16,-2 2 2-16,0 4 7 0,-1-3-1 16,1 7 2-16,-3 0 2 15,1 2 1-15,-1 2-2 0,-1 3 2 16,-2 3 3-16,1 3 2 0,-1 3 0 16,3 4 2-16,-1-2 1 0,2 4 2 15,1 0-2-15,4 1-1 0,-2-4 0 16,3 2 0-16,3-4-1 0,0 0-1 15,2-2 2-15,0-5-1 0,2-2 0 16,-1-4-3-16,1-3-3 16,-3-3-8-16,2-3-7 0,-4-2-10 15,-1-1-10-15,0-3-1 0,2 2-3 16,-6-2 2-16,0 1 4 0,0 1 9 16,-2 2 7-16,1 2 7 15,-1 3 10-15,0 2 6 0,-2-1 3 16,0 4 3-16,0 1-1 0,0 3 0 15,0 4-3-15,-2 1-4 0,2 2-3 16,0 3 2-16,2 0-1 0,-1 1-3 16,2 0 1-16,3 0 1 0,1-1-1 15,-1-1 2-15,5-3-1 0,2-1 4 16,0-5-1-16,2-3 2 16,3-6 1-16,1-3 1 0,-1-4-2 15,2-4 0-15,-2-4 0 0,3-3 1 16,-2-5-1-16,0-2 0 0,-3-4 1 15,-2-2 0-15,-3-4 2 0,-3 2-3 16,-3 1 1-16,-2 3 1 16,-3 3 7-16,-5 5 9 0,1 5 4 15,-4 5 4-15,-4 5-1 0,2 5-5 16,-3 7-6-16,-4 4-8 0,4 6-8 16,-3 6-1-16,3 4-4 0,4 2 1 15,-4 6 0-15,5 2-1 0,3 4-1 16,2 4-2-16,2 3 4 0,2-1-3 15,6 2 0-15,1-3 0 0,4-1 1 16,2-2 0-16,4-6-7 16,1-2 0-16,5-4-1 0,-1-5 2 15,5-2-2-15,-1-6 0 0,3-3 3 16,-2-7 0-16,0-2 2 0,1-5-3 16,-6-2 4-16,-1-3 3 0,-4-2 2 15,-4-2 2-15,-5 0 0 0,-5 0-1 16,-6 0-2-16,-3 0-6 15,-4 3-7-15,-4 1-8 0,-1 2-15 16,-2 4-25-16,2 1-47 0,-2 3-71 0,5 1-112 16,1 0-191-16,0 1-123 15,3-1-47-15,4 0 10 0,3 2 56 16,3-2 106-16</inkml:trace>
  <inkml:trace contextRef="#ctx0" brushRef="#br0" timeOffset="4263.72">16894 9051 384 0,'7'-5'504'16,"-3"0"63"-16,0-2 53 0,-4 1-88 16,0 2-147-16,0-1-102 0,-4 2-63 15,1 0-60-15,2 2-47 0,-4 2-37 16,3 1-27-16,-1 2-22 0,1 3-14 16,-2 4-8-16,1 1-5 15,0 2 0-15,1 2-2 0,0 1 1 0,1 0 1 16,2 2 3-16,1-1 0 15,3-2 3-15,2-1 4 0,1 0 2 16,4-3 1-16,-1 0 1 0,4-4 2 16,3-1-1-16,-2-4-1 0,2-1 0 15,0-5-4-15,-1-3-3 0,1-1-5 16,-2-4-2-16,-2-1 0 0,-2-1-6 16,-4 0 4-16,1 1 2 15,-5-1 0-15,1 2 0 0,-5 1 5 16,1 0-1-16,-2 3 4 0,1 1 2 15,0 0 4-15,-2 2 0 0,-1 1-4 16,3 3 0-16,-3 1-2 0,2 6-2 16,-3 3 0-16,3 5 0 0,-3 2 2 15,4 3-4-15,4 1-10 16,2 2-18-16,6-2-32 0,5 0-43 16,5-3-58-16,8-3-69 0,1-3-112 15,4-6-140-15,2-3-97 0,2-5-27 16,0-2 20-16,-2-2 56 0,-2-6 110 15</inkml:trace>
  <inkml:trace contextRef="#ctx0" brushRef="#br0" timeOffset="5397.18">17577 9119 239 0,'-3'-14'527'0,"-3"0"71"0,-3 1 48 16,-3 4-1-16,3 3-195 16,-4 1-164-16,0 4-83 0,0 2-59 15,1 5-37-15,3 2-27 0,-4 2-18 16,5 2-16-16,0 5-14 0,3-2-7 15,1 6-4-15,2-2-3 0,4-1-2 16,2 2 2-16,1-2-2 0,5-2-2 16,1-3-1-16,5-2-2 15,1 1 2-15,5-10-3 0,0 2-5 16,2-4-9-16,-2-4-7 0,4 2-7 16,-4-7-11-16,-2 0-6 0,-4-1-3 15,0-1 3-15,-5 0 5 0,-1 0 6 16,-1-1 8-16,-5 3 9 0,0 3 7 15,-1 0 7-15,-1 1 2 0,-1 2 3 16,-1 2-1-16,0 2-1 16,0 3-2-16,0 1-2 0,0 5-3 15,2 0-2-15,-1 2 0 0,4 3 1 16,3 3 2-16,0-1 4 0,1 5 6 16,4 1 11-16,0 0 10 0,-1 1 11 15,2 0 9-15,-1 2 10 16,1-2 2-16,-4-2-1 0,0 2-6 15,0-3-8-15,-3-1-10 0,-3-3 1 16,-4 0 0-16,-1-2 0 0,-6-4-1 16,-3 2-8-16,-5-5-23 0,-4-4-38 15,-1-2-32-15,-6-4-33 0,1-2-26 16,0-6-20-16,1-1-6 16,7-3 5-16,0-4 5 0,5-1 9 15,4-5 14-15,7-1 18 0,2-2 17 16,4-1 22-16,3 0 19 0,0-1 11 15,6 1 14-15,-3 0 13 0,3 0 3 16,-1-1 2-16,0 2 1 0,-1-1 6 16,-4 1 5-16,-1 3 2 0,-1 3 20 15,-5 3 17-15,3 3 12 0,-4 2 9 16,0 3 7-16,0 0-2 0,0 3-10 16,0 5-17-16,0-3-12 15,-2 5-14-15,0 5-12 0,2 0-12 16,0 4-2-16,0 3-4 0,4 1 0 15,-3 4-2-15,2 2 4 0,2-2 2 16,2 0 1-16,-1 1 1 0,2 0-1 16,0 1-1-16,1-6-1 0,0 1-2 15,1-4-1-15,0-3-1 16,-1-3-3-16,4-4-8 0,0-5-17 16,-1-5-21-16,-1-3-19 0,0-2-16 15,0-4-14-15,-3-2-5 0,0-3 8 16,1 0 15-16,-4 0 18 0,0 1 26 15,-2 3 34-15,-1 1 36 0,-1 5 28 16,-1 2 22-16,-3 2 8 0,2 3 0 16,-3 3-14-16,1 2-19 15,-2 6-17-15,-1 0-13 0,2 3-9 16,-3 2-4-16,2 4-5 0,2 4-3 16,0-3-3-16,0 2-3 0,3 2-2 15,0 1 0-15,1-2-1 0,2 0 4 16,2-1 1-16,3-2-2 0,5-1-3 15,-4-1-1-15,6-3-4 16,0-3-2-16,1-1-7 0,2-4 1 16,-1-2 0-16,0-2-3 0,1-3-2 15,-2-3 3-15,-1 1 1 0,-2-3-1 16,-2-1 8-16,0 1 1 0,-4-1 5 16,-3 2 2-16,1-1 5 0,-3 3 9 15,-1-3 6-15,-1 5 6 0,0 2 5 16,0 0 1-16,0 1-3 0,0 1-7 15,0 1-4-15,0 1-7 16,0 1-2-16,0 2 2 0,0 3 8 16,0 0 10-16,0 3 12 0,0 2 7 15,2 1 7-15,1 1-4 0,-2 2-6 16,3 0-11-16,-3 0-12 0,4 0-17 16,1-1-25-16,1-1-28 15,4-3-34-15,-3 0-61 0,3-4-124 16,0-5-213-16,-2-4-156 0,1-3-70 15,-4-6-15-15,2-2 37 0,-5-3 105 16</inkml:trace>
  <inkml:trace contextRef="#ctx0" brushRef="#br0" timeOffset="5564.66">18239 8962 225 0,'-9'-18'570'0,"0"3"83"16,0 4 58-16,2 0 21 15,1 3-199-15,1 1-208 0,2 2-120 16,1 2-78-16,1 1-62 0,2 2-52 15,2 4-62-15,4 1-94 0,-1 3-143 16,3-2-232-16,3 3-120 0,1 1-46 16,5 1 7-16,3 1 67 0,0 0 131 15</inkml:trace>
  <inkml:trace contextRef="#ctx0" brushRef="#br0" timeOffset="6012.63">18502 9016 38 0,'-1'-4'472'15,"-6"-2"72"-15,1 0 54 0,-2 0 30 16,-1 1-117-16,1-1-184 0,-5 3-114 16,5 3-66-16,-1 0-50 0,-2 5-38 15,1 1-16-15,2 2-11 16,2 3-4-16,-2 3-4 0,5 0-4 16,1 5 2-16,2-1 0 0,2 1-7 15,4-1 2-15,2 0-3 0,3-3 0 16,2-2-1-16,4-2-2 0,5-4-2 15,1-2 0-15,0-5-3 0,4-1-1 16,-3-5 0-16,1-3-5 0,-3-3 0 16,4-2-4-16,-6-1 0 0,-4-2 0 15,1 1 0-15,-5 1 2 16,-2 1 7-16,-3 1 0 0,-1 0 6 16,-3 2 11-16,1 4 7 0,-4 1 7 15,1 1-1-15,-1 2 3 0,0 2-3 16,-1-1-6-16,1 4-7 0,-3 1 1 15,2 1 10-15,1 4 10 0,-3-1 9 16,3 0 10-16,-1 3 2 0,1-1-4 16,-2 3-10-16,2-1-14 15,0-2-12-15,2 1-13 0,-2-2-16 16,0 0-24-16,0-4-22 0,0 2-41 16,-4-1-78-16,1-5-104 0,-3 0-161 15,-7-5-174-15,-1-1-79 0,-3-1-16 16,1-2 51-16,-3-1 91 15</inkml:trace>
  <inkml:trace contextRef="#ctx0" brushRef="#br0" timeOffset="6480.29">18544 8856 174 0,'4'-13'498'16,"2"3"87"-16,2 3 66 0,0 2 21 16,2 3-165-16,2 0-147 0,1 3-88 15,3 2-76-15,0 0-61 0,3 2-42 16,-1 1-29-16,7 0-20 0,-2 2-16 15,6-3-10-15,1 1-7 16,1 0-7-16,4-3-5 0,-2 0-7 16,1-1-5-16,-3-2-7 0,-1 0-9 15,-1-2-4-15,-6 1-3 0,-2-2 2 16,-5 1 4-16,-2 1 7 0,-5-1 8 16,-1 2 10-16,-3-1 6 0,-3 1 7 15,-4 1-1-15,1 2 2 16,-6 0-1-16,-1 2 0 0,0 1-6 15,-3 1 0-15,2 5-1 0,-4-1-1 16,2 3 0-16,0 2 0 0,-2 0 1 16,4 4 3-16,-1-1 4 0,-1 2 4 15,3 0 5-15,4 2 5 0,0-2 5 16,1 1 3-16,3-1-2 0,3-1 2 16,2-1 0-16,3-1 4 15,5 0 8-15,-1-7 8 0,6 1 9 16,-1-3 10-16,4-5 14 0,-1-2 8 15,-1-4 3-15,2-1-4 0,-4-4-9 16,-1 0-9-16,-5-4-15 0,-3 0-19 16,-5-1-19-16,-5 2-41 0,-7-1-47 15,-2 1-63-15,-8 2-89 0,-3 2-157 16,-7 4-261-16,-1 0-114 16,-3 4-31-16,1 0 13 0,2 0 67 15,0 1 144-15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DD70B2-AD9A-4F7B-9583-54CC39B93F06}" type="slidenum">
              <a:rPr lang="ru-RU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00213"/>
            <a:ext cx="4176713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492375"/>
            <a:ext cx="4176713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08738" y="188913"/>
            <a:ext cx="1835150" cy="56181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356225" cy="56181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00113" y="765175"/>
            <a:ext cx="3595687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765175"/>
            <a:ext cx="3595688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765175"/>
            <a:ext cx="734377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wmf"/><Relationship Id="rId13" Type="http://schemas.openxmlformats.org/officeDocument/2006/relationships/oleObject" Target="../embeddings/oleObject312.bin"/><Relationship Id="rId18" Type="http://schemas.openxmlformats.org/officeDocument/2006/relationships/image" Target="../media/image437.w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12" Type="http://schemas.openxmlformats.org/officeDocument/2006/relationships/image" Target="../media/image434.wmf"/><Relationship Id="rId17" Type="http://schemas.openxmlformats.org/officeDocument/2006/relationships/oleObject" Target="../embeddings/oleObject314.bin"/><Relationship Id="rId2" Type="http://schemas.openxmlformats.org/officeDocument/2006/relationships/image" Target="../media/image6.jpeg"/><Relationship Id="rId16" Type="http://schemas.openxmlformats.org/officeDocument/2006/relationships/image" Target="../media/image436.wmf"/><Relationship Id="rId20" Type="http://schemas.openxmlformats.org/officeDocument/2006/relationships/image" Target="../media/image43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wmf"/><Relationship Id="rId11" Type="http://schemas.openxmlformats.org/officeDocument/2006/relationships/oleObject" Target="../embeddings/oleObject311.bin"/><Relationship Id="rId5" Type="http://schemas.openxmlformats.org/officeDocument/2006/relationships/oleObject" Target="../embeddings/oleObject308.bin"/><Relationship Id="rId15" Type="http://schemas.openxmlformats.org/officeDocument/2006/relationships/oleObject" Target="../embeddings/oleObject313.bin"/><Relationship Id="rId10" Type="http://schemas.openxmlformats.org/officeDocument/2006/relationships/image" Target="../media/image433.wmf"/><Relationship Id="rId19" Type="http://schemas.openxmlformats.org/officeDocument/2006/relationships/oleObject" Target="../embeddings/oleObject315.bin"/><Relationship Id="rId4" Type="http://schemas.openxmlformats.org/officeDocument/2006/relationships/image" Target="../media/image432.w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435.wmf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446.wmf"/><Relationship Id="rId26" Type="http://schemas.openxmlformats.org/officeDocument/2006/relationships/image" Target="../media/image450.wmf"/><Relationship Id="rId3" Type="http://schemas.openxmlformats.org/officeDocument/2006/relationships/oleObject" Target="../embeddings/oleObject316.bin"/><Relationship Id="rId21" Type="http://schemas.openxmlformats.org/officeDocument/2006/relationships/oleObject" Target="../embeddings/oleObject325.bin"/><Relationship Id="rId34" Type="http://schemas.openxmlformats.org/officeDocument/2006/relationships/image" Target="../media/image393.wmf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443.wmf"/><Relationship Id="rId17" Type="http://schemas.openxmlformats.org/officeDocument/2006/relationships/oleObject" Target="../embeddings/oleObject323.bin"/><Relationship Id="rId25" Type="http://schemas.openxmlformats.org/officeDocument/2006/relationships/oleObject" Target="../embeddings/oleObject327.bin"/><Relationship Id="rId33" Type="http://schemas.openxmlformats.org/officeDocument/2006/relationships/oleObject" Target="../embeddings/oleObject272.bin"/><Relationship Id="rId2" Type="http://schemas.openxmlformats.org/officeDocument/2006/relationships/image" Target="../media/image6.jpeg"/><Relationship Id="rId16" Type="http://schemas.openxmlformats.org/officeDocument/2006/relationships/image" Target="../media/image445.wmf"/><Relationship Id="rId20" Type="http://schemas.openxmlformats.org/officeDocument/2006/relationships/image" Target="../media/image447.wmf"/><Relationship Id="rId29" Type="http://schemas.openxmlformats.org/officeDocument/2006/relationships/oleObject" Target="../embeddings/oleObject32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wmf"/><Relationship Id="rId11" Type="http://schemas.openxmlformats.org/officeDocument/2006/relationships/oleObject" Target="../embeddings/oleObject320.bin"/><Relationship Id="rId24" Type="http://schemas.openxmlformats.org/officeDocument/2006/relationships/image" Target="../media/image449.wmf"/><Relationship Id="rId32" Type="http://schemas.openxmlformats.org/officeDocument/2006/relationships/image" Target="../media/image453.wmf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23" Type="http://schemas.openxmlformats.org/officeDocument/2006/relationships/oleObject" Target="../embeddings/oleObject326.bin"/><Relationship Id="rId28" Type="http://schemas.openxmlformats.org/officeDocument/2006/relationships/image" Target="../media/image451.wmf"/><Relationship Id="rId36" Type="http://schemas.openxmlformats.org/officeDocument/2006/relationships/image" Target="../media/image395.wmf"/><Relationship Id="rId10" Type="http://schemas.openxmlformats.org/officeDocument/2006/relationships/image" Target="../media/image442.wmf"/><Relationship Id="rId19" Type="http://schemas.openxmlformats.org/officeDocument/2006/relationships/oleObject" Target="../embeddings/oleObject324.bin"/><Relationship Id="rId31" Type="http://schemas.openxmlformats.org/officeDocument/2006/relationships/oleObject" Target="../embeddings/oleObject330.bin"/><Relationship Id="rId4" Type="http://schemas.openxmlformats.org/officeDocument/2006/relationships/image" Target="../media/image439.w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444.wmf"/><Relationship Id="rId22" Type="http://schemas.openxmlformats.org/officeDocument/2006/relationships/image" Target="../media/image448.wmf"/><Relationship Id="rId27" Type="http://schemas.openxmlformats.org/officeDocument/2006/relationships/oleObject" Target="../embeddings/oleObject328.bin"/><Relationship Id="rId30" Type="http://schemas.openxmlformats.org/officeDocument/2006/relationships/image" Target="../media/image452.wmf"/><Relationship Id="rId35" Type="http://schemas.openxmlformats.org/officeDocument/2006/relationships/oleObject" Target="../embeddings/oleObject274.bin"/><Relationship Id="rId8" Type="http://schemas.openxmlformats.org/officeDocument/2006/relationships/image" Target="../media/image441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13" Type="http://schemas.openxmlformats.org/officeDocument/2006/relationships/oleObject" Target="../embeddings/oleObject334.bin"/><Relationship Id="rId18" Type="http://schemas.openxmlformats.org/officeDocument/2006/relationships/image" Target="../media/image459.wmf"/><Relationship Id="rId3" Type="http://schemas.openxmlformats.org/officeDocument/2006/relationships/oleObject" Target="../embeddings/oleObject331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456.wmf"/><Relationship Id="rId17" Type="http://schemas.openxmlformats.org/officeDocument/2006/relationships/oleObject" Target="../embeddings/oleObject336.bin"/><Relationship Id="rId2" Type="http://schemas.openxmlformats.org/officeDocument/2006/relationships/image" Target="../media/image6.jpeg"/><Relationship Id="rId16" Type="http://schemas.openxmlformats.org/officeDocument/2006/relationships/image" Target="../media/image458.wmf"/><Relationship Id="rId20" Type="http://schemas.openxmlformats.org/officeDocument/2006/relationships/image" Target="../media/image4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wmf"/><Relationship Id="rId11" Type="http://schemas.openxmlformats.org/officeDocument/2006/relationships/oleObject" Target="../embeddings/oleObject333.bin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5.bin"/><Relationship Id="rId10" Type="http://schemas.openxmlformats.org/officeDocument/2006/relationships/image" Target="../media/image433.wmf"/><Relationship Id="rId19" Type="http://schemas.openxmlformats.org/officeDocument/2006/relationships/oleObject" Target="../embeddings/oleObject337.bin"/><Relationship Id="rId4" Type="http://schemas.openxmlformats.org/officeDocument/2006/relationships/image" Target="../media/image454.w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457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2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6.jpeg"/><Relationship Id="rId16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uk.wikipedia.org/wiki/%D0%93%D0%B5%D0%BD%D0%B4%D1%80%D1%96%D0%BA_%D0%90%D0%BD%D1%82%D0%BE%D0%BD_%D0%9B%D0%BE%D1%80%D0%B5%D0%BD%D1%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2.wmf"/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4.wmf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image" Target="../media/image77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8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6.jpeg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9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56.bin"/><Relationship Id="rId2" Type="http://schemas.openxmlformats.org/officeDocument/2006/relationships/image" Target="../media/image6.jpeg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1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67.bin"/><Relationship Id="rId2" Type="http://schemas.openxmlformats.org/officeDocument/2006/relationships/image" Target="../media/image6.jpeg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1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118.wmf"/><Relationship Id="rId26" Type="http://schemas.openxmlformats.org/officeDocument/2006/relationships/image" Target="../media/image122.wmf"/><Relationship Id="rId3" Type="http://schemas.openxmlformats.org/officeDocument/2006/relationships/oleObject" Target="../embeddings/oleObject69.bin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2" Type="http://schemas.openxmlformats.org/officeDocument/2006/relationships/image" Target="../media/image6.jpeg"/><Relationship Id="rId16" Type="http://schemas.openxmlformats.org/officeDocument/2006/relationships/image" Target="../media/image117.wmf"/><Relationship Id="rId20" Type="http://schemas.openxmlformats.org/officeDocument/2006/relationships/image" Target="../media/image119.wmf"/><Relationship Id="rId29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121.w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23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13.wmf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2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5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9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4.wmf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2.wmf"/><Relationship Id="rId17" Type="http://schemas.openxmlformats.org/officeDocument/2006/relationships/image" Target="../media/image145.png"/><Relationship Id="rId2" Type="http://schemas.openxmlformats.org/officeDocument/2006/relationships/image" Target="../media/image6.jpeg"/><Relationship Id="rId16" Type="http://schemas.openxmlformats.org/officeDocument/2006/relationships/image" Target="../media/image14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41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02.bin"/><Relationship Id="rId21" Type="http://schemas.openxmlformats.org/officeDocument/2006/relationships/oleObject" Target="../embeddings/oleObject111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51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2" Type="http://schemas.openxmlformats.org/officeDocument/2006/relationships/image" Target="../media/image6.jpeg"/><Relationship Id="rId16" Type="http://schemas.openxmlformats.org/officeDocument/2006/relationships/image" Target="../media/image153.wmf"/><Relationship Id="rId20" Type="http://schemas.openxmlformats.org/officeDocument/2006/relationships/image" Target="../media/image1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57.wmf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59.emf"/><Relationship Id="rId10" Type="http://schemas.openxmlformats.org/officeDocument/2006/relationships/image" Target="../media/image150.w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4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52.w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1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67.w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64.wmf"/><Relationship Id="rId17" Type="http://schemas.openxmlformats.org/officeDocument/2006/relationships/oleObject" Target="../embeddings/oleObject122.bin"/><Relationship Id="rId2" Type="http://schemas.openxmlformats.org/officeDocument/2006/relationships/image" Target="../media/image6.jpeg"/><Relationship Id="rId16" Type="http://schemas.openxmlformats.org/officeDocument/2006/relationships/image" Target="../media/image166.wmf"/><Relationship Id="rId20" Type="http://schemas.openxmlformats.org/officeDocument/2006/relationships/image" Target="../media/image1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170.w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10" Type="http://schemas.openxmlformats.org/officeDocument/2006/relationships/image" Target="../media/image163.wmf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65.wmf"/><Relationship Id="rId22" Type="http://schemas.openxmlformats.org/officeDocument/2006/relationships/image" Target="../media/image16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78.w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75.wmf"/><Relationship Id="rId17" Type="http://schemas.openxmlformats.org/officeDocument/2006/relationships/oleObject" Target="../embeddings/oleObject133.bin"/><Relationship Id="rId2" Type="http://schemas.openxmlformats.org/officeDocument/2006/relationships/image" Target="../media/image6.jpeg"/><Relationship Id="rId16" Type="http://schemas.openxmlformats.org/officeDocument/2006/relationships/image" Target="../media/image1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7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8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81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8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4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image" Target="../media/image186.png"/><Relationship Id="rId7" Type="http://schemas.openxmlformats.org/officeDocument/2006/relationships/oleObject" Target="../embeddings/oleObject14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90.wmf"/><Relationship Id="rId4" Type="http://schemas.openxmlformats.org/officeDocument/2006/relationships/image" Target="../media/image187.png"/><Relationship Id="rId9" Type="http://schemas.openxmlformats.org/officeDocument/2006/relationships/oleObject" Target="../embeddings/oleObject14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4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oleObject" Target="../embeddings/oleObject144.bin"/><Relationship Id="rId7" Type="http://schemas.openxmlformats.org/officeDocument/2006/relationships/image" Target="../media/image2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02.png"/><Relationship Id="rId4" Type="http://schemas.openxmlformats.org/officeDocument/2006/relationships/image" Target="../media/image201.wmf"/><Relationship Id="rId9" Type="http://schemas.openxmlformats.org/officeDocument/2006/relationships/image" Target="../media/image204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gi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225.png"/><Relationship Id="rId7" Type="http://schemas.openxmlformats.org/officeDocument/2006/relationships/image" Target="../media/image2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237.wmf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oleObject" Target="../embeddings/oleObject15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wmf"/><Relationship Id="rId11" Type="http://schemas.openxmlformats.org/officeDocument/2006/relationships/image" Target="../media/image236.wmf"/><Relationship Id="rId5" Type="http://schemas.openxmlformats.org/officeDocument/2006/relationships/oleObject" Target="../embeddings/oleObject149.bin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232.png"/><Relationship Id="rId9" Type="http://schemas.openxmlformats.org/officeDocument/2006/relationships/image" Target="../media/image23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oleObject" Target="../embeddings/oleObject157.bin"/><Relationship Id="rId3" Type="http://schemas.openxmlformats.org/officeDocument/2006/relationships/image" Target="../media/image238.png"/><Relationship Id="rId7" Type="http://schemas.openxmlformats.org/officeDocument/2006/relationships/image" Target="../media/image240.wmf"/><Relationship Id="rId12" Type="http://schemas.openxmlformats.org/officeDocument/2006/relationships/image" Target="../media/image243.emf"/><Relationship Id="rId17" Type="http://schemas.openxmlformats.org/officeDocument/2006/relationships/image" Target="../media/image222.png"/><Relationship Id="rId2" Type="http://schemas.openxmlformats.org/officeDocument/2006/relationships/image" Target="../media/image6.jpeg"/><Relationship Id="rId16" Type="http://schemas.openxmlformats.org/officeDocument/2006/relationships/image" Target="../media/image245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4.bin"/><Relationship Id="rId11" Type="http://schemas.openxmlformats.org/officeDocument/2006/relationships/oleObject" Target="../embeddings/oleObject156.bin"/><Relationship Id="rId5" Type="http://schemas.openxmlformats.org/officeDocument/2006/relationships/image" Target="../media/image239.wmf"/><Relationship Id="rId15" Type="http://schemas.openxmlformats.org/officeDocument/2006/relationships/oleObject" Target="../embeddings/oleObject158.bin"/><Relationship Id="rId10" Type="http://schemas.openxmlformats.org/officeDocument/2006/relationships/image" Target="../media/image242.wmf"/><Relationship Id="rId4" Type="http://schemas.openxmlformats.org/officeDocument/2006/relationships/oleObject" Target="../embeddings/oleObject153.bin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24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256.wmf"/><Relationship Id="rId3" Type="http://schemas.openxmlformats.org/officeDocument/2006/relationships/image" Target="../media/image251.jpg"/><Relationship Id="rId7" Type="http://schemas.openxmlformats.org/officeDocument/2006/relationships/image" Target="../media/image253.wmf"/><Relationship Id="rId12" Type="http://schemas.openxmlformats.org/officeDocument/2006/relationships/oleObject" Target="../embeddings/oleObject16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55.wmf"/><Relationship Id="rId5" Type="http://schemas.openxmlformats.org/officeDocument/2006/relationships/image" Target="../media/image252.wmf"/><Relationship Id="rId15" Type="http://schemas.openxmlformats.org/officeDocument/2006/relationships/image" Target="../media/image257.w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54.wmf"/><Relationship Id="rId14" Type="http://schemas.openxmlformats.org/officeDocument/2006/relationships/oleObject" Target="../embeddings/oleObject1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oleObject" Target="../embeddings/oleObject169.bin"/><Relationship Id="rId3" Type="http://schemas.openxmlformats.org/officeDocument/2006/relationships/image" Target="../media/image258.png"/><Relationship Id="rId7" Type="http://schemas.openxmlformats.org/officeDocument/2006/relationships/oleObject" Target="../embeddings/oleObject166.bin"/><Relationship Id="rId12" Type="http://schemas.openxmlformats.org/officeDocument/2006/relationships/image" Target="../media/image26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168.bin"/><Relationship Id="rId5" Type="http://schemas.openxmlformats.org/officeDocument/2006/relationships/oleObject" Target="../embeddings/oleObject165.bin"/><Relationship Id="rId15" Type="http://schemas.openxmlformats.org/officeDocument/2006/relationships/image" Target="../media/image251.jpg"/><Relationship Id="rId10" Type="http://schemas.openxmlformats.org/officeDocument/2006/relationships/image" Target="../media/image262.wmf"/><Relationship Id="rId4" Type="http://schemas.openxmlformats.org/officeDocument/2006/relationships/image" Target="../media/image259.jpg"/><Relationship Id="rId9" Type="http://schemas.openxmlformats.org/officeDocument/2006/relationships/oleObject" Target="../embeddings/oleObject167.bin"/><Relationship Id="rId14" Type="http://schemas.openxmlformats.org/officeDocument/2006/relationships/image" Target="../media/image26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274.wmf"/><Relationship Id="rId26" Type="http://schemas.openxmlformats.org/officeDocument/2006/relationships/image" Target="../media/image278.wmf"/><Relationship Id="rId3" Type="http://schemas.openxmlformats.org/officeDocument/2006/relationships/image" Target="../media/image266.jpg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271.w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33" Type="http://schemas.openxmlformats.org/officeDocument/2006/relationships/image" Target="../media/image282.png"/><Relationship Id="rId2" Type="http://schemas.openxmlformats.org/officeDocument/2006/relationships/image" Target="../media/image6.jpeg"/><Relationship Id="rId16" Type="http://schemas.openxmlformats.org/officeDocument/2006/relationships/image" Target="../media/image273.wmf"/><Relationship Id="rId20" Type="http://schemas.openxmlformats.org/officeDocument/2006/relationships/image" Target="../media/image275.wmf"/><Relationship Id="rId29" Type="http://schemas.openxmlformats.org/officeDocument/2006/relationships/oleObject" Target="../embeddings/oleObject1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w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277.wmf"/><Relationship Id="rId32" Type="http://schemas.openxmlformats.org/officeDocument/2006/relationships/image" Target="../media/image281.w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28" Type="http://schemas.openxmlformats.org/officeDocument/2006/relationships/image" Target="../media/image279.wmf"/><Relationship Id="rId10" Type="http://schemas.openxmlformats.org/officeDocument/2006/relationships/image" Target="../media/image270.wmf"/><Relationship Id="rId19" Type="http://schemas.openxmlformats.org/officeDocument/2006/relationships/oleObject" Target="../embeddings/oleObject177.bin"/><Relationship Id="rId31" Type="http://schemas.openxmlformats.org/officeDocument/2006/relationships/oleObject" Target="../embeddings/oleObject183.bin"/><Relationship Id="rId4" Type="http://schemas.openxmlformats.org/officeDocument/2006/relationships/image" Target="../media/image267.png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272.wmf"/><Relationship Id="rId22" Type="http://schemas.openxmlformats.org/officeDocument/2006/relationships/image" Target="../media/image276.wmf"/><Relationship Id="rId27" Type="http://schemas.openxmlformats.org/officeDocument/2006/relationships/oleObject" Target="../embeddings/oleObject181.bin"/><Relationship Id="rId30" Type="http://schemas.openxmlformats.org/officeDocument/2006/relationships/image" Target="../media/image280.wmf"/><Relationship Id="rId8" Type="http://schemas.openxmlformats.org/officeDocument/2006/relationships/image" Target="../media/image269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wmf"/><Relationship Id="rId13" Type="http://schemas.openxmlformats.org/officeDocument/2006/relationships/image" Target="../media/image276.wmf"/><Relationship Id="rId18" Type="http://schemas.openxmlformats.org/officeDocument/2006/relationships/oleObject" Target="../embeddings/oleObject189.bin"/><Relationship Id="rId3" Type="http://schemas.openxmlformats.org/officeDocument/2006/relationships/image" Target="../media/image266.jpg"/><Relationship Id="rId21" Type="http://schemas.openxmlformats.org/officeDocument/2006/relationships/image" Target="../media/image290.wmf"/><Relationship Id="rId7" Type="http://schemas.openxmlformats.org/officeDocument/2006/relationships/oleObject" Target="../embeddings/oleObject185.bin"/><Relationship Id="rId12" Type="http://schemas.openxmlformats.org/officeDocument/2006/relationships/oleObject" Target="../embeddings/oleObject178.bin"/><Relationship Id="rId17" Type="http://schemas.openxmlformats.org/officeDocument/2006/relationships/image" Target="../media/image288.wmf"/><Relationship Id="rId2" Type="http://schemas.openxmlformats.org/officeDocument/2006/relationships/image" Target="../media/image6.jpeg"/><Relationship Id="rId16" Type="http://schemas.openxmlformats.org/officeDocument/2006/relationships/oleObject" Target="../embeddings/oleObject188.bin"/><Relationship Id="rId20" Type="http://schemas.openxmlformats.org/officeDocument/2006/relationships/oleObject" Target="../embeddings/oleObject19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wmf"/><Relationship Id="rId11" Type="http://schemas.openxmlformats.org/officeDocument/2006/relationships/image" Target="../media/image282.png"/><Relationship Id="rId5" Type="http://schemas.openxmlformats.org/officeDocument/2006/relationships/oleObject" Target="../embeddings/oleObject184.bin"/><Relationship Id="rId15" Type="http://schemas.openxmlformats.org/officeDocument/2006/relationships/image" Target="../media/image287.wmf"/><Relationship Id="rId10" Type="http://schemas.openxmlformats.org/officeDocument/2006/relationships/image" Target="../media/image286.wmf"/><Relationship Id="rId19" Type="http://schemas.openxmlformats.org/officeDocument/2006/relationships/image" Target="../media/image289.wmf"/><Relationship Id="rId4" Type="http://schemas.openxmlformats.org/officeDocument/2006/relationships/image" Target="../media/image283.png"/><Relationship Id="rId9" Type="http://schemas.openxmlformats.org/officeDocument/2006/relationships/oleObject" Target="../embeddings/oleObject186.bin"/><Relationship Id="rId14" Type="http://schemas.openxmlformats.org/officeDocument/2006/relationships/oleObject" Target="../embeddings/oleObject187.bin"/><Relationship Id="rId22" Type="http://schemas.openxmlformats.org/officeDocument/2006/relationships/image" Target="../media/image2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302.wmf"/><Relationship Id="rId26" Type="http://schemas.openxmlformats.org/officeDocument/2006/relationships/image" Target="../media/image306.wmf"/><Relationship Id="rId3" Type="http://schemas.openxmlformats.org/officeDocument/2006/relationships/image" Target="../media/image294.jpg"/><Relationship Id="rId21" Type="http://schemas.openxmlformats.org/officeDocument/2006/relationships/oleObject" Target="../embeddings/oleObject199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99.w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2" Type="http://schemas.openxmlformats.org/officeDocument/2006/relationships/image" Target="../media/image6.jpeg"/><Relationship Id="rId16" Type="http://schemas.openxmlformats.org/officeDocument/2006/relationships/image" Target="../media/image301.wmf"/><Relationship Id="rId20" Type="http://schemas.openxmlformats.org/officeDocument/2006/relationships/image" Target="../media/image303.wmf"/><Relationship Id="rId29" Type="http://schemas.openxmlformats.org/officeDocument/2006/relationships/image" Target="../media/image30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w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305.w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28" Type="http://schemas.openxmlformats.org/officeDocument/2006/relationships/oleObject" Target="../embeddings/oleObject202.bin"/><Relationship Id="rId10" Type="http://schemas.openxmlformats.org/officeDocument/2006/relationships/image" Target="../media/image298.wmf"/><Relationship Id="rId19" Type="http://schemas.openxmlformats.org/officeDocument/2006/relationships/oleObject" Target="../embeddings/oleObject198.bin"/><Relationship Id="rId31" Type="http://schemas.openxmlformats.org/officeDocument/2006/relationships/image" Target="../media/image309.wmf"/><Relationship Id="rId4" Type="http://schemas.openxmlformats.org/officeDocument/2006/relationships/image" Target="../media/image295.png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300.wmf"/><Relationship Id="rId22" Type="http://schemas.openxmlformats.org/officeDocument/2006/relationships/image" Target="../media/image304.wmf"/><Relationship Id="rId27" Type="http://schemas.openxmlformats.org/officeDocument/2006/relationships/image" Target="../media/image307.png"/><Relationship Id="rId30" Type="http://schemas.openxmlformats.org/officeDocument/2006/relationships/oleObject" Target="../embeddings/oleObject20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315.wmf"/><Relationship Id="rId4" Type="http://schemas.openxmlformats.org/officeDocument/2006/relationships/oleObject" Target="../embeddings/oleObject204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3" Type="http://schemas.openxmlformats.org/officeDocument/2006/relationships/oleObject" Target="../embeddings/oleObject206.bin"/><Relationship Id="rId7" Type="http://schemas.openxmlformats.org/officeDocument/2006/relationships/image" Target="../media/image319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7.bin"/><Relationship Id="rId5" Type="http://schemas.openxmlformats.org/officeDocument/2006/relationships/image" Target="../media/image318.png"/><Relationship Id="rId4" Type="http://schemas.openxmlformats.org/officeDocument/2006/relationships/image" Target="../media/image317.wmf"/><Relationship Id="rId9" Type="http://schemas.openxmlformats.org/officeDocument/2006/relationships/image" Target="../media/image32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9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w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321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3" Type="http://schemas.openxmlformats.org/officeDocument/2006/relationships/oleObject" Target="../embeddings/oleObject211.bin"/><Relationship Id="rId7" Type="http://schemas.openxmlformats.org/officeDocument/2006/relationships/oleObject" Target="../embeddings/oleObject21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wmf"/><Relationship Id="rId5" Type="http://schemas.openxmlformats.org/officeDocument/2006/relationships/oleObject" Target="../embeddings/oleObject212.bin"/><Relationship Id="rId10" Type="http://schemas.openxmlformats.org/officeDocument/2006/relationships/image" Target="../media/image326.wmf"/><Relationship Id="rId4" Type="http://schemas.openxmlformats.org/officeDocument/2006/relationships/image" Target="../media/image323.wmf"/><Relationship Id="rId9" Type="http://schemas.openxmlformats.org/officeDocument/2006/relationships/oleObject" Target="../embeddings/oleObject214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331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0" Type="http://schemas.openxmlformats.org/officeDocument/2006/relationships/image" Target="../media/image330.wmf"/><Relationship Id="rId4" Type="http://schemas.openxmlformats.org/officeDocument/2006/relationships/image" Target="../media/image327.wmf"/><Relationship Id="rId9" Type="http://schemas.openxmlformats.org/officeDocument/2006/relationships/oleObject" Target="../embeddings/oleObject218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33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w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335.wmf"/><Relationship Id="rId9" Type="http://schemas.openxmlformats.org/officeDocument/2006/relationships/image" Target="../media/image33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8.bin"/><Relationship Id="rId3" Type="http://schemas.openxmlformats.org/officeDocument/2006/relationships/oleObject" Target="../embeddings/oleObject226.bin"/><Relationship Id="rId7" Type="http://schemas.openxmlformats.org/officeDocument/2006/relationships/image" Target="../media/image3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wmf"/><Relationship Id="rId11" Type="http://schemas.openxmlformats.org/officeDocument/2006/relationships/image" Target="../media/image343.wmf"/><Relationship Id="rId5" Type="http://schemas.openxmlformats.org/officeDocument/2006/relationships/oleObject" Target="../embeddings/oleObject227.bin"/><Relationship Id="rId10" Type="http://schemas.openxmlformats.org/officeDocument/2006/relationships/oleObject" Target="../embeddings/oleObject229.bin"/><Relationship Id="rId4" Type="http://schemas.openxmlformats.org/officeDocument/2006/relationships/image" Target="../media/image339.wmf"/><Relationship Id="rId9" Type="http://schemas.openxmlformats.org/officeDocument/2006/relationships/image" Target="../media/image34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0.bin"/><Relationship Id="rId7" Type="http://schemas.openxmlformats.org/officeDocument/2006/relationships/image" Target="../media/image346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1.bin"/><Relationship Id="rId5" Type="http://schemas.openxmlformats.org/officeDocument/2006/relationships/image" Target="../media/image345.png"/><Relationship Id="rId4" Type="http://schemas.openxmlformats.org/officeDocument/2006/relationships/image" Target="../media/image344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236.bin"/><Relationship Id="rId3" Type="http://schemas.openxmlformats.org/officeDocument/2006/relationships/image" Target="../media/image348.jpeg"/><Relationship Id="rId7" Type="http://schemas.openxmlformats.org/officeDocument/2006/relationships/oleObject" Target="../embeddings/oleObject233.bin"/><Relationship Id="rId12" Type="http://schemas.openxmlformats.org/officeDocument/2006/relationships/image" Target="../media/image353.wmf"/><Relationship Id="rId2" Type="http://schemas.openxmlformats.org/officeDocument/2006/relationships/image" Target="../media/image6.jpeg"/><Relationship Id="rId16" Type="http://schemas.openxmlformats.org/officeDocument/2006/relationships/image" Target="../media/image3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wmf"/><Relationship Id="rId11" Type="http://schemas.openxmlformats.org/officeDocument/2006/relationships/oleObject" Target="../embeddings/oleObject235.bin"/><Relationship Id="rId5" Type="http://schemas.openxmlformats.org/officeDocument/2006/relationships/oleObject" Target="../embeddings/oleObject232.bin"/><Relationship Id="rId15" Type="http://schemas.openxmlformats.org/officeDocument/2006/relationships/oleObject" Target="../embeddings/oleObject237.bin"/><Relationship Id="rId10" Type="http://schemas.openxmlformats.org/officeDocument/2006/relationships/image" Target="../media/image352.wmf"/><Relationship Id="rId4" Type="http://schemas.openxmlformats.org/officeDocument/2006/relationships/image" Target="../media/image349.gif"/><Relationship Id="rId9" Type="http://schemas.openxmlformats.org/officeDocument/2006/relationships/oleObject" Target="../embeddings/oleObject234.bin"/><Relationship Id="rId14" Type="http://schemas.openxmlformats.org/officeDocument/2006/relationships/image" Target="../media/image354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13" Type="http://schemas.openxmlformats.org/officeDocument/2006/relationships/oleObject" Target="../embeddings/oleObject243.bin"/><Relationship Id="rId18" Type="http://schemas.openxmlformats.org/officeDocument/2006/relationships/image" Target="../media/image373.png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360.wmf"/><Relationship Id="rId17" Type="http://schemas.openxmlformats.org/officeDocument/2006/relationships/customXml" Target="../ink/ink1.xml"/><Relationship Id="rId2" Type="http://schemas.openxmlformats.org/officeDocument/2006/relationships/image" Target="../media/image6.jpeg"/><Relationship Id="rId16" Type="http://schemas.openxmlformats.org/officeDocument/2006/relationships/image" Target="../media/image36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wmf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9.bin"/><Relationship Id="rId15" Type="http://schemas.openxmlformats.org/officeDocument/2006/relationships/oleObject" Target="../embeddings/oleObject244.bin"/><Relationship Id="rId10" Type="http://schemas.openxmlformats.org/officeDocument/2006/relationships/image" Target="../media/image359.wmf"/><Relationship Id="rId4" Type="http://schemas.openxmlformats.org/officeDocument/2006/relationships/image" Target="../media/image356.w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36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jpg"/><Relationship Id="rId4" Type="http://schemas.openxmlformats.org/officeDocument/2006/relationships/image" Target="../media/image364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oleObject" Target="../embeddings/oleObject249.bin"/><Relationship Id="rId18" Type="http://schemas.openxmlformats.org/officeDocument/2006/relationships/image" Target="../media/image373.wmf"/><Relationship Id="rId26" Type="http://schemas.openxmlformats.org/officeDocument/2006/relationships/image" Target="../media/image377.wmf"/><Relationship Id="rId3" Type="http://schemas.openxmlformats.org/officeDocument/2006/relationships/oleObject" Target="../embeddings/oleObject244.bin"/><Relationship Id="rId21" Type="http://schemas.openxmlformats.org/officeDocument/2006/relationships/oleObject" Target="../embeddings/oleObject253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370.wmf"/><Relationship Id="rId17" Type="http://schemas.openxmlformats.org/officeDocument/2006/relationships/oleObject" Target="../embeddings/oleObject251.bin"/><Relationship Id="rId25" Type="http://schemas.openxmlformats.org/officeDocument/2006/relationships/oleObject" Target="../embeddings/oleObject255.bin"/><Relationship Id="rId2" Type="http://schemas.openxmlformats.org/officeDocument/2006/relationships/image" Target="../media/image6.jpeg"/><Relationship Id="rId16" Type="http://schemas.openxmlformats.org/officeDocument/2006/relationships/image" Target="../media/image372.wmf"/><Relationship Id="rId20" Type="http://schemas.openxmlformats.org/officeDocument/2006/relationships/image" Target="../media/image37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wmf"/><Relationship Id="rId11" Type="http://schemas.openxmlformats.org/officeDocument/2006/relationships/oleObject" Target="../embeddings/oleObject248.bin"/><Relationship Id="rId24" Type="http://schemas.openxmlformats.org/officeDocument/2006/relationships/image" Target="../media/image376.wmf"/><Relationship Id="rId5" Type="http://schemas.openxmlformats.org/officeDocument/2006/relationships/oleObject" Target="../embeddings/oleObject245.bin"/><Relationship Id="rId15" Type="http://schemas.openxmlformats.org/officeDocument/2006/relationships/oleObject" Target="../embeddings/oleObject250.bin"/><Relationship Id="rId23" Type="http://schemas.openxmlformats.org/officeDocument/2006/relationships/oleObject" Target="../embeddings/oleObject254.bin"/><Relationship Id="rId10" Type="http://schemas.openxmlformats.org/officeDocument/2006/relationships/image" Target="../media/image369.wmf"/><Relationship Id="rId19" Type="http://schemas.openxmlformats.org/officeDocument/2006/relationships/oleObject" Target="../embeddings/oleObject252.bin"/><Relationship Id="rId4" Type="http://schemas.openxmlformats.org/officeDocument/2006/relationships/image" Target="../media/image366.emf"/><Relationship Id="rId9" Type="http://schemas.openxmlformats.org/officeDocument/2006/relationships/oleObject" Target="../embeddings/oleObject247.bin"/><Relationship Id="rId14" Type="http://schemas.openxmlformats.org/officeDocument/2006/relationships/image" Target="../media/image371.wmf"/><Relationship Id="rId22" Type="http://schemas.openxmlformats.org/officeDocument/2006/relationships/image" Target="../media/image37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hyperlink" Target="https://uk.wikipedia.org/wiki/%D0%93%D0%B5%D0%BD%D0%B4%D1%80%D1%96%D0%BA_%D0%90%D0%BD%D1%82%D0%BE%D0%BD_%D0%9B%D0%BE%D1%80%D0%B5%D0%BD%D1%8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jpg"/><Relationship Id="rId4" Type="http://schemas.openxmlformats.org/officeDocument/2006/relationships/image" Target="../media/image379.jp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1.bin"/><Relationship Id="rId18" Type="http://schemas.openxmlformats.org/officeDocument/2006/relationships/image" Target="../media/image384.wmf"/><Relationship Id="rId26" Type="http://schemas.openxmlformats.org/officeDocument/2006/relationships/image" Target="../media/image388.wmf"/><Relationship Id="rId39" Type="http://schemas.openxmlformats.org/officeDocument/2006/relationships/oleObject" Target="../embeddings/oleObject274.bin"/><Relationship Id="rId21" Type="http://schemas.openxmlformats.org/officeDocument/2006/relationships/oleObject" Target="../embeddings/oleObject265.bin"/><Relationship Id="rId34" Type="http://schemas.openxmlformats.org/officeDocument/2006/relationships/image" Target="../media/image392.wmf"/><Relationship Id="rId42" Type="http://schemas.openxmlformats.org/officeDocument/2006/relationships/image" Target="../media/image396.wmf"/><Relationship Id="rId7" Type="http://schemas.openxmlformats.org/officeDocument/2006/relationships/oleObject" Target="../embeddings/oleObject258.bin"/><Relationship Id="rId2" Type="http://schemas.openxmlformats.org/officeDocument/2006/relationships/image" Target="../media/image6.jpeg"/><Relationship Id="rId16" Type="http://schemas.openxmlformats.org/officeDocument/2006/relationships/image" Target="../media/image383.wmf"/><Relationship Id="rId20" Type="http://schemas.openxmlformats.org/officeDocument/2006/relationships/image" Target="../media/image385.wmf"/><Relationship Id="rId29" Type="http://schemas.openxmlformats.org/officeDocument/2006/relationships/oleObject" Target="../embeddings/oleObject269.bin"/><Relationship Id="rId41" Type="http://schemas.openxmlformats.org/officeDocument/2006/relationships/oleObject" Target="../embeddings/oleObject27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wmf"/><Relationship Id="rId11" Type="http://schemas.openxmlformats.org/officeDocument/2006/relationships/oleObject" Target="../embeddings/oleObject260.bin"/><Relationship Id="rId24" Type="http://schemas.openxmlformats.org/officeDocument/2006/relationships/image" Target="../media/image387.wmf"/><Relationship Id="rId32" Type="http://schemas.openxmlformats.org/officeDocument/2006/relationships/image" Target="../media/image391.wmf"/><Relationship Id="rId37" Type="http://schemas.openxmlformats.org/officeDocument/2006/relationships/oleObject" Target="../embeddings/oleObject273.bin"/><Relationship Id="rId40" Type="http://schemas.openxmlformats.org/officeDocument/2006/relationships/image" Target="../media/image395.wmf"/><Relationship Id="rId5" Type="http://schemas.openxmlformats.org/officeDocument/2006/relationships/oleObject" Target="../embeddings/oleObject257.bin"/><Relationship Id="rId15" Type="http://schemas.openxmlformats.org/officeDocument/2006/relationships/oleObject" Target="../embeddings/oleObject262.bin"/><Relationship Id="rId23" Type="http://schemas.openxmlformats.org/officeDocument/2006/relationships/oleObject" Target="../embeddings/oleObject266.bin"/><Relationship Id="rId28" Type="http://schemas.openxmlformats.org/officeDocument/2006/relationships/image" Target="../media/image389.wmf"/><Relationship Id="rId36" Type="http://schemas.openxmlformats.org/officeDocument/2006/relationships/image" Target="../media/image393.wmf"/><Relationship Id="rId10" Type="http://schemas.openxmlformats.org/officeDocument/2006/relationships/image" Target="../media/image369.wmf"/><Relationship Id="rId19" Type="http://schemas.openxmlformats.org/officeDocument/2006/relationships/oleObject" Target="../embeddings/oleObject264.bin"/><Relationship Id="rId31" Type="http://schemas.openxmlformats.org/officeDocument/2006/relationships/oleObject" Target="../embeddings/oleObject270.bin"/><Relationship Id="rId4" Type="http://schemas.openxmlformats.org/officeDocument/2006/relationships/image" Target="../media/image366.e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382.wmf"/><Relationship Id="rId22" Type="http://schemas.openxmlformats.org/officeDocument/2006/relationships/image" Target="../media/image386.wmf"/><Relationship Id="rId27" Type="http://schemas.openxmlformats.org/officeDocument/2006/relationships/oleObject" Target="../embeddings/oleObject268.bin"/><Relationship Id="rId30" Type="http://schemas.openxmlformats.org/officeDocument/2006/relationships/image" Target="../media/image390.wmf"/><Relationship Id="rId35" Type="http://schemas.openxmlformats.org/officeDocument/2006/relationships/oleObject" Target="../embeddings/oleObject272.bin"/><Relationship Id="rId8" Type="http://schemas.openxmlformats.org/officeDocument/2006/relationships/image" Target="../media/image368.wmf"/><Relationship Id="rId3" Type="http://schemas.openxmlformats.org/officeDocument/2006/relationships/oleObject" Target="../embeddings/oleObject256.bin"/><Relationship Id="rId12" Type="http://schemas.openxmlformats.org/officeDocument/2006/relationships/image" Target="../media/image381.wmf"/><Relationship Id="rId17" Type="http://schemas.openxmlformats.org/officeDocument/2006/relationships/oleObject" Target="../embeddings/oleObject263.bin"/><Relationship Id="rId25" Type="http://schemas.openxmlformats.org/officeDocument/2006/relationships/oleObject" Target="../embeddings/oleObject267.bin"/><Relationship Id="rId33" Type="http://schemas.openxmlformats.org/officeDocument/2006/relationships/oleObject" Target="../embeddings/oleObject271.bin"/><Relationship Id="rId38" Type="http://schemas.openxmlformats.org/officeDocument/2006/relationships/image" Target="../media/image39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customXml" Target="../ink/ink2.xml"/><Relationship Id="rId4" Type="http://schemas.openxmlformats.org/officeDocument/2006/relationships/image" Target="../media/image39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13" Type="http://schemas.openxmlformats.org/officeDocument/2006/relationships/oleObject" Target="../embeddings/oleObject281.bin"/><Relationship Id="rId3" Type="http://schemas.openxmlformats.org/officeDocument/2006/relationships/oleObject" Target="../embeddings/oleObject276.bin"/><Relationship Id="rId7" Type="http://schemas.openxmlformats.org/officeDocument/2006/relationships/oleObject" Target="../embeddings/oleObject278.bin"/><Relationship Id="rId12" Type="http://schemas.openxmlformats.org/officeDocument/2006/relationships/image" Target="../media/image403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wmf"/><Relationship Id="rId11" Type="http://schemas.openxmlformats.org/officeDocument/2006/relationships/oleObject" Target="../embeddings/oleObject280.bin"/><Relationship Id="rId5" Type="http://schemas.openxmlformats.org/officeDocument/2006/relationships/oleObject" Target="../embeddings/oleObject277.bin"/><Relationship Id="rId15" Type="http://schemas.openxmlformats.org/officeDocument/2006/relationships/image" Target="../media/image398.png"/><Relationship Id="rId10" Type="http://schemas.openxmlformats.org/officeDocument/2006/relationships/image" Target="../media/image402.wmf"/><Relationship Id="rId4" Type="http://schemas.openxmlformats.org/officeDocument/2006/relationships/image" Target="../media/image399.wmf"/><Relationship Id="rId9" Type="http://schemas.openxmlformats.org/officeDocument/2006/relationships/oleObject" Target="../embeddings/oleObject279.bin"/><Relationship Id="rId14" Type="http://schemas.openxmlformats.org/officeDocument/2006/relationships/image" Target="../media/image404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13" Type="http://schemas.openxmlformats.org/officeDocument/2006/relationships/oleObject" Target="../embeddings/oleObject286.bin"/><Relationship Id="rId18" Type="http://schemas.openxmlformats.org/officeDocument/2006/relationships/image" Target="../media/image411.wmf"/><Relationship Id="rId26" Type="http://schemas.openxmlformats.org/officeDocument/2006/relationships/image" Target="../media/image415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90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408.wmf"/><Relationship Id="rId17" Type="http://schemas.openxmlformats.org/officeDocument/2006/relationships/oleObject" Target="../embeddings/oleObject288.bin"/><Relationship Id="rId25" Type="http://schemas.openxmlformats.org/officeDocument/2006/relationships/oleObject" Target="../embeddings/oleObject292.bin"/><Relationship Id="rId2" Type="http://schemas.openxmlformats.org/officeDocument/2006/relationships/image" Target="../media/image6.jpeg"/><Relationship Id="rId16" Type="http://schemas.openxmlformats.org/officeDocument/2006/relationships/image" Target="../media/image410.wmf"/><Relationship Id="rId20" Type="http://schemas.openxmlformats.org/officeDocument/2006/relationships/image" Target="../media/image4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85.bin"/><Relationship Id="rId24" Type="http://schemas.openxmlformats.org/officeDocument/2006/relationships/image" Target="../media/image414.wmf"/><Relationship Id="rId5" Type="http://schemas.openxmlformats.org/officeDocument/2006/relationships/oleObject" Target="../embeddings/oleObject282.bin"/><Relationship Id="rId15" Type="http://schemas.openxmlformats.org/officeDocument/2006/relationships/oleObject" Target="../embeddings/oleObject287.bin"/><Relationship Id="rId23" Type="http://schemas.openxmlformats.org/officeDocument/2006/relationships/oleObject" Target="../embeddings/oleObject291.bin"/><Relationship Id="rId28" Type="http://schemas.openxmlformats.org/officeDocument/2006/relationships/image" Target="../media/image416.wmf"/><Relationship Id="rId10" Type="http://schemas.openxmlformats.org/officeDocument/2006/relationships/image" Target="../media/image407.wmf"/><Relationship Id="rId19" Type="http://schemas.openxmlformats.org/officeDocument/2006/relationships/oleObject" Target="../embeddings/oleObject289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409.wmf"/><Relationship Id="rId22" Type="http://schemas.openxmlformats.org/officeDocument/2006/relationships/image" Target="../media/image413.wmf"/><Relationship Id="rId27" Type="http://schemas.openxmlformats.org/officeDocument/2006/relationships/oleObject" Target="../embeddings/oleObject293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gi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13" Type="http://schemas.openxmlformats.org/officeDocument/2006/relationships/oleObject" Target="../embeddings/oleObject286.bin"/><Relationship Id="rId18" Type="http://schemas.openxmlformats.org/officeDocument/2006/relationships/image" Target="../media/image411.wmf"/><Relationship Id="rId26" Type="http://schemas.openxmlformats.org/officeDocument/2006/relationships/image" Target="../media/image415.wmf"/><Relationship Id="rId3" Type="http://schemas.openxmlformats.org/officeDocument/2006/relationships/image" Target="../media/image76.png"/><Relationship Id="rId21" Type="http://schemas.openxmlformats.org/officeDocument/2006/relationships/oleObject" Target="../embeddings/oleObject290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408.wmf"/><Relationship Id="rId17" Type="http://schemas.openxmlformats.org/officeDocument/2006/relationships/oleObject" Target="../embeddings/oleObject288.bin"/><Relationship Id="rId25" Type="http://schemas.openxmlformats.org/officeDocument/2006/relationships/oleObject" Target="../embeddings/oleObject292.bin"/><Relationship Id="rId2" Type="http://schemas.openxmlformats.org/officeDocument/2006/relationships/image" Target="../media/image6.jpeg"/><Relationship Id="rId16" Type="http://schemas.openxmlformats.org/officeDocument/2006/relationships/image" Target="../media/image410.wmf"/><Relationship Id="rId20" Type="http://schemas.openxmlformats.org/officeDocument/2006/relationships/image" Target="../media/image41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wmf"/><Relationship Id="rId11" Type="http://schemas.openxmlformats.org/officeDocument/2006/relationships/oleObject" Target="../embeddings/oleObject285.bin"/><Relationship Id="rId24" Type="http://schemas.openxmlformats.org/officeDocument/2006/relationships/image" Target="../media/image414.wmf"/><Relationship Id="rId5" Type="http://schemas.openxmlformats.org/officeDocument/2006/relationships/oleObject" Target="../embeddings/oleObject282.bin"/><Relationship Id="rId15" Type="http://schemas.openxmlformats.org/officeDocument/2006/relationships/oleObject" Target="../embeddings/oleObject287.bin"/><Relationship Id="rId23" Type="http://schemas.openxmlformats.org/officeDocument/2006/relationships/oleObject" Target="../embeddings/oleObject291.bin"/><Relationship Id="rId28" Type="http://schemas.openxmlformats.org/officeDocument/2006/relationships/image" Target="../media/image416.wmf"/><Relationship Id="rId10" Type="http://schemas.openxmlformats.org/officeDocument/2006/relationships/image" Target="../media/image407.wmf"/><Relationship Id="rId19" Type="http://schemas.openxmlformats.org/officeDocument/2006/relationships/oleObject" Target="../embeddings/oleObject289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409.wmf"/><Relationship Id="rId22" Type="http://schemas.openxmlformats.org/officeDocument/2006/relationships/image" Target="../media/image413.wmf"/><Relationship Id="rId27" Type="http://schemas.openxmlformats.org/officeDocument/2006/relationships/oleObject" Target="../embeddings/oleObject293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wmf"/><Relationship Id="rId13" Type="http://schemas.openxmlformats.org/officeDocument/2006/relationships/oleObject" Target="../embeddings/oleObject299.bin"/><Relationship Id="rId18" Type="http://schemas.openxmlformats.org/officeDocument/2006/relationships/image" Target="../media/image426.wmf"/><Relationship Id="rId26" Type="http://schemas.openxmlformats.org/officeDocument/2006/relationships/image" Target="../media/image430.wmf"/><Relationship Id="rId3" Type="http://schemas.openxmlformats.org/officeDocument/2006/relationships/oleObject" Target="../embeddings/oleObject294.bin"/><Relationship Id="rId21" Type="http://schemas.openxmlformats.org/officeDocument/2006/relationships/oleObject" Target="../embeddings/oleObject303.bin"/><Relationship Id="rId7" Type="http://schemas.openxmlformats.org/officeDocument/2006/relationships/oleObject" Target="../embeddings/oleObject296.bin"/><Relationship Id="rId12" Type="http://schemas.openxmlformats.org/officeDocument/2006/relationships/image" Target="../media/image423.wmf"/><Relationship Id="rId17" Type="http://schemas.openxmlformats.org/officeDocument/2006/relationships/oleObject" Target="../embeddings/oleObject301.bin"/><Relationship Id="rId25" Type="http://schemas.openxmlformats.org/officeDocument/2006/relationships/oleObject" Target="../embeddings/oleObject305.bin"/><Relationship Id="rId2" Type="http://schemas.openxmlformats.org/officeDocument/2006/relationships/image" Target="../media/image6.jpeg"/><Relationship Id="rId16" Type="http://schemas.openxmlformats.org/officeDocument/2006/relationships/image" Target="../media/image425.wmf"/><Relationship Id="rId20" Type="http://schemas.openxmlformats.org/officeDocument/2006/relationships/image" Target="../media/image42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wmf"/><Relationship Id="rId11" Type="http://schemas.openxmlformats.org/officeDocument/2006/relationships/oleObject" Target="../embeddings/oleObject298.bin"/><Relationship Id="rId24" Type="http://schemas.openxmlformats.org/officeDocument/2006/relationships/image" Target="../media/image429.wmf"/><Relationship Id="rId5" Type="http://schemas.openxmlformats.org/officeDocument/2006/relationships/oleObject" Target="../embeddings/oleObject295.bin"/><Relationship Id="rId15" Type="http://schemas.openxmlformats.org/officeDocument/2006/relationships/oleObject" Target="../embeddings/oleObject300.bin"/><Relationship Id="rId23" Type="http://schemas.openxmlformats.org/officeDocument/2006/relationships/oleObject" Target="../embeddings/oleObject304.bin"/><Relationship Id="rId28" Type="http://schemas.openxmlformats.org/officeDocument/2006/relationships/image" Target="../media/image431.wmf"/><Relationship Id="rId10" Type="http://schemas.openxmlformats.org/officeDocument/2006/relationships/image" Target="../media/image422.wmf"/><Relationship Id="rId19" Type="http://schemas.openxmlformats.org/officeDocument/2006/relationships/oleObject" Target="../embeddings/oleObject302.bin"/><Relationship Id="rId4" Type="http://schemas.openxmlformats.org/officeDocument/2006/relationships/image" Target="../media/image419.w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424.wmf"/><Relationship Id="rId22" Type="http://schemas.openxmlformats.org/officeDocument/2006/relationships/image" Target="../media/image428.wmf"/><Relationship Id="rId27" Type="http://schemas.openxmlformats.org/officeDocument/2006/relationships/oleObject" Target="../embeddings/oleObject30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205038"/>
            <a:ext cx="3887788" cy="793750"/>
          </a:xfrm>
          <a:noFill/>
        </p:spPr>
        <p:txBody>
          <a:bodyPr/>
          <a:lstStyle/>
          <a:p>
            <a:r>
              <a:rPr lang="ru-RU" sz="4400" b="0" dirty="0">
                <a:latin typeface="Tahoma" charset="0"/>
              </a:rPr>
              <a:t>Магнетизм</a:t>
            </a:r>
            <a:endParaRPr lang="uk-UA" sz="4400" b="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16632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рухомого</a:t>
            </a:r>
            <a:r>
              <a:rPr lang="ru-RU" sz="3600" b="1" dirty="0">
                <a:latin typeface="Tahoma" charset="0"/>
              </a:rPr>
              <a:t> заряду. Принцип </a:t>
            </a:r>
            <a:r>
              <a:rPr lang="ru-RU" sz="3600" b="1" dirty="0" err="1">
                <a:latin typeface="Tahoma" charset="0"/>
              </a:rPr>
              <a:t>суперпозиції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елементарного</a:t>
            </a:r>
            <a:r>
              <a:rPr lang="ru-RU" sz="3600" b="1" dirty="0">
                <a:latin typeface="Tahoma" charset="0"/>
              </a:rPr>
              <a:t> струму.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743898" y="5076306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Жан-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Батіст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Біо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131840" y="5076305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Фелікс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Савар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EC94D-59F2-4829-9DD6-FB3700DC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8" y="2420888"/>
            <a:ext cx="1728192" cy="2367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FB0B27-7F99-452E-8639-68E615C4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2058595" cy="23673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F6AAE-18C0-4628-81C1-F2DBA07A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27" y="2445123"/>
            <a:ext cx="1952625" cy="2343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09870-E0D5-4C6C-B6D7-00DBACBDFA4E}"/>
              </a:ext>
            </a:extLst>
          </p:cNvPr>
          <p:cNvSpPr txBox="1"/>
          <p:nvPr/>
        </p:nvSpPr>
        <p:spPr>
          <a:xfrm>
            <a:off x="5620320" y="5100540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єр-Сімон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де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Лаплас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169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259833"/>
              </p:ext>
            </p:extLst>
          </p:nvPr>
        </p:nvGraphicFramePr>
        <p:xfrm>
          <a:off x="2322684" y="763573"/>
          <a:ext cx="163671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495000" progId="Equation.DSMT4">
                  <p:embed/>
                </p:oleObj>
              </mc:Choice>
              <mc:Fallback>
                <p:oleObj name="Equation" r:id="rId3" imgW="123156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2684" y="763573"/>
                        <a:ext cx="163671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37757"/>
              </p:ext>
            </p:extLst>
          </p:nvPr>
        </p:nvGraphicFramePr>
        <p:xfrm>
          <a:off x="5987502" y="832073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495000" progId="Equation.DSMT4">
                  <p:embed/>
                </p:oleObj>
              </mc:Choice>
              <mc:Fallback>
                <p:oleObj name="Equation" r:id="rId5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7502" y="832073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627206"/>
              </p:ext>
            </p:extLst>
          </p:nvPr>
        </p:nvGraphicFramePr>
        <p:xfrm>
          <a:off x="2322684" y="1820609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800" imgH="495000" progId="Equation.DSMT4">
                  <p:embed/>
                </p:oleObj>
              </mc:Choice>
              <mc:Fallback>
                <p:oleObj name="Equation" r:id="rId7" imgW="1180800" imgH="49500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62FEFF1F-70A5-4A71-A6C8-97A65B26C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2684" y="1820609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77112"/>
              </p:ext>
            </p:extLst>
          </p:nvPr>
        </p:nvGraphicFramePr>
        <p:xfrm>
          <a:off x="5987502" y="1745448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87502" y="1745448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5592CBDF-B2FC-FE59-4209-BA1C05110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5980"/>
              </p:ext>
            </p:extLst>
          </p:nvPr>
        </p:nvGraphicFramePr>
        <p:xfrm>
          <a:off x="2322684" y="3429000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DSMT4">
                  <p:embed/>
                </p:oleObj>
              </mc:Choice>
              <mc:Fallback>
                <p:oleObj name="Equation" r:id="rId11" imgW="520560" imgH="25380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2684" y="3429000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F60CC157-555F-BAD4-BD25-363CF11F5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65083"/>
              </p:ext>
            </p:extLst>
          </p:nvPr>
        </p:nvGraphicFramePr>
        <p:xfrm>
          <a:off x="2247900" y="3851275"/>
          <a:ext cx="9572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320" imgH="279360" progId="Equation.DSMT4">
                  <p:embed/>
                </p:oleObj>
              </mc:Choice>
              <mc:Fallback>
                <p:oleObj name="Equation" r:id="rId13" imgW="571320" imgH="27936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34B29E40-A394-553C-60BA-21FA7035B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7900" y="3851275"/>
                        <a:ext cx="9572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F94D5D2-7453-E79E-1300-52C915965E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19172"/>
              </p:ext>
            </p:extLst>
          </p:nvPr>
        </p:nvGraphicFramePr>
        <p:xfrm>
          <a:off x="6215063" y="3390900"/>
          <a:ext cx="9350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279360" progId="Equation.DSMT4">
                  <p:embed/>
                </p:oleObj>
              </mc:Choice>
              <mc:Fallback>
                <p:oleObj name="Equation" r:id="rId15" imgW="558720" imgH="27936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5592CBDF-B2FC-FE59-4209-BA1C051103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5063" y="3390900"/>
                        <a:ext cx="9350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1A8C6EA3-DE35-0D0C-B160-3C9FCDED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18349"/>
              </p:ext>
            </p:extLst>
          </p:nvPr>
        </p:nvGraphicFramePr>
        <p:xfrm>
          <a:off x="6130925" y="3854450"/>
          <a:ext cx="10414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53800" progId="Equation.DSMT4">
                  <p:embed/>
                </p:oleObj>
              </mc:Choice>
              <mc:Fallback>
                <p:oleObj name="Equation" r:id="rId17" imgW="62208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F60CC157-555F-BAD4-BD25-363CF11F52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30925" y="3854450"/>
                        <a:ext cx="10414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DB039F-19DA-38AC-61B6-F25127313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913815"/>
              </p:ext>
            </p:extLst>
          </p:nvPr>
        </p:nvGraphicFramePr>
        <p:xfrm>
          <a:off x="4392058" y="4843955"/>
          <a:ext cx="1512332" cy="82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33160" imgH="291960" progId="Equation.DSMT4">
                  <p:embed/>
                </p:oleObj>
              </mc:Choice>
              <mc:Fallback>
                <p:oleObj name="Equation" r:id="rId19" imgW="533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92058" y="4843955"/>
                        <a:ext cx="1512332" cy="828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AD3C1BE0-7DEC-4ED1-B698-575990D11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03057"/>
              </p:ext>
            </p:extLst>
          </p:nvPr>
        </p:nvGraphicFramePr>
        <p:xfrm>
          <a:off x="2201966" y="278511"/>
          <a:ext cx="2370034" cy="7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520560" progId="Equation.DSMT4">
                  <p:embed/>
                </p:oleObj>
              </mc:Choice>
              <mc:Fallback>
                <p:oleObj name="Equation" r:id="rId3" imgW="1612800" imgH="5205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1966" y="278511"/>
                        <a:ext cx="2370034" cy="76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F109042-C837-45C7-ABC3-8352002AE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53270"/>
              </p:ext>
            </p:extLst>
          </p:nvPr>
        </p:nvGraphicFramePr>
        <p:xfrm>
          <a:off x="5719763" y="296863"/>
          <a:ext cx="24447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95000" progId="Equation.DSMT4">
                  <p:embed/>
                </p:oleObj>
              </mc:Choice>
              <mc:Fallback>
                <p:oleObj name="Equation" r:id="rId5" imgW="1663560" imgH="4950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9763" y="296863"/>
                        <a:ext cx="24447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0924"/>
              </p:ext>
            </p:extLst>
          </p:nvPr>
        </p:nvGraphicFramePr>
        <p:xfrm>
          <a:off x="2190750" y="1592263"/>
          <a:ext cx="4198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560" imgH="279360" progId="Equation.DSMT4">
                  <p:embed/>
                </p:oleObj>
              </mc:Choice>
              <mc:Fallback>
                <p:oleObj name="Equation" r:id="rId7" imgW="2374560" imgH="2793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AD3C1BE0-7DEC-4ED1-B698-575990D11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0750" y="1592263"/>
                        <a:ext cx="419893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7084"/>
              </p:ext>
            </p:extLst>
          </p:nvPr>
        </p:nvGraphicFramePr>
        <p:xfrm>
          <a:off x="2135188" y="2441575"/>
          <a:ext cx="41973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50880" imgH="253800" progId="Equation.DSMT4">
                  <p:embed/>
                </p:oleObj>
              </mc:Choice>
              <mc:Fallback>
                <p:oleObj name="Equation" r:id="rId9" imgW="2450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35188" y="2441575"/>
                        <a:ext cx="41973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3">
            <a:extLst>
              <a:ext uri="{FF2B5EF4-FFF2-40B4-BE49-F238E27FC236}">
                <a16:creationId xmlns:a16="http://schemas.microsoft.com/office/drawing/2014/main" id="{5256E835-176C-16B0-5628-34AEE7E98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0860"/>
              </p:ext>
            </p:extLst>
          </p:nvPr>
        </p:nvGraphicFramePr>
        <p:xfrm>
          <a:off x="2944019" y="3283526"/>
          <a:ext cx="8270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2400" imgH="469800" progId="Equation.DSMT4">
                  <p:embed/>
                </p:oleObj>
              </mc:Choice>
              <mc:Fallback>
                <p:oleObj name="Equation" r:id="rId11" imgW="482400" imgH="469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4019" y="3283526"/>
                        <a:ext cx="8270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13">
            <a:extLst>
              <a:ext uri="{FF2B5EF4-FFF2-40B4-BE49-F238E27FC236}">
                <a16:creationId xmlns:a16="http://schemas.microsoft.com/office/drawing/2014/main" id="{C78378E5-3276-D0A8-63B5-70E0337E8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98577"/>
              </p:ext>
            </p:extLst>
          </p:nvPr>
        </p:nvGraphicFramePr>
        <p:xfrm>
          <a:off x="4824243" y="3262094"/>
          <a:ext cx="2803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38000" imgH="495000" progId="Equation.DSMT4">
                  <p:embed/>
                </p:oleObj>
              </mc:Choice>
              <mc:Fallback>
                <p:oleObj name="Equation" r:id="rId13" imgW="1638000" imgH="495000" progId="Equation.DSMT4">
                  <p:embed/>
                  <p:pic>
                    <p:nvPicPr>
                      <p:cNvPr id="2" name="Об'єкт 13">
                        <a:extLst>
                          <a:ext uri="{FF2B5EF4-FFF2-40B4-BE49-F238E27FC236}">
                            <a16:creationId xmlns:a16="http://schemas.microsoft.com/office/drawing/2014/main" id="{5256E835-176C-16B0-5628-34AEE7E98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24243" y="3262094"/>
                        <a:ext cx="280352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3">
            <a:extLst>
              <a:ext uri="{FF2B5EF4-FFF2-40B4-BE49-F238E27FC236}">
                <a16:creationId xmlns:a16="http://schemas.microsoft.com/office/drawing/2014/main" id="{6D403AE3-1C59-1884-64A5-0A0DF48ED4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55985"/>
              </p:ext>
            </p:extLst>
          </p:nvPr>
        </p:nvGraphicFramePr>
        <p:xfrm>
          <a:off x="2383096" y="4397561"/>
          <a:ext cx="1121846" cy="47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71320" imgH="241200" progId="Equation.DSMT4">
                  <p:embed/>
                </p:oleObj>
              </mc:Choice>
              <mc:Fallback>
                <p:oleObj name="Equation" r:id="rId15" imgW="571320" imgH="241200" progId="Equation.DSMT4">
                  <p:embed/>
                  <p:pic>
                    <p:nvPicPr>
                      <p:cNvPr id="3" name="Об'єкт 13">
                        <a:extLst>
                          <a:ext uri="{FF2B5EF4-FFF2-40B4-BE49-F238E27FC236}">
                            <a16:creationId xmlns:a16="http://schemas.microsoft.com/office/drawing/2014/main" id="{C78378E5-3276-D0A8-63B5-70E0337E8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83096" y="4397561"/>
                        <a:ext cx="1121846" cy="47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3">
            <a:extLst>
              <a:ext uri="{FF2B5EF4-FFF2-40B4-BE49-F238E27FC236}">
                <a16:creationId xmlns:a16="http://schemas.microsoft.com/office/drawing/2014/main" id="{56273379-F4E4-7C33-56D2-09F8891D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85892"/>
              </p:ext>
            </p:extLst>
          </p:nvPr>
        </p:nvGraphicFramePr>
        <p:xfrm>
          <a:off x="4110038" y="4397375"/>
          <a:ext cx="13716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41200" progId="Equation.DSMT4">
                  <p:embed/>
                </p:oleObj>
              </mc:Choice>
              <mc:Fallback>
                <p:oleObj name="Equation" r:id="rId17" imgW="698400" imgH="2412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10038" y="4397375"/>
                        <a:ext cx="137160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13">
            <a:extLst>
              <a:ext uri="{FF2B5EF4-FFF2-40B4-BE49-F238E27FC236}">
                <a16:creationId xmlns:a16="http://schemas.microsoft.com/office/drawing/2014/main" id="{CC2963A9-2640-768F-E0A3-49298054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9217"/>
              </p:ext>
            </p:extLst>
          </p:nvPr>
        </p:nvGraphicFramePr>
        <p:xfrm>
          <a:off x="6300787" y="4150301"/>
          <a:ext cx="12223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622080" imgH="469800" progId="Equation.DSMT4">
                  <p:embed/>
                </p:oleObj>
              </mc:Choice>
              <mc:Fallback>
                <p:oleObj name="Equation" r:id="rId19" imgW="622080" imgH="469800" progId="Equation.DSMT4">
                  <p:embed/>
                  <p:pic>
                    <p:nvPicPr>
                      <p:cNvPr id="5" name="Об'єкт 13">
                        <a:extLst>
                          <a:ext uri="{FF2B5EF4-FFF2-40B4-BE49-F238E27FC236}">
                            <a16:creationId xmlns:a16="http://schemas.microsoft.com/office/drawing/2014/main" id="{56273379-F4E4-7C33-56D2-09F8891D0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00787" y="4150301"/>
                        <a:ext cx="1222375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3">
            <a:extLst>
              <a:ext uri="{FF2B5EF4-FFF2-40B4-BE49-F238E27FC236}">
                <a16:creationId xmlns:a16="http://schemas.microsoft.com/office/drawing/2014/main" id="{776FDA86-DC21-6659-6180-11CEE65A5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10599"/>
              </p:ext>
            </p:extLst>
          </p:nvPr>
        </p:nvGraphicFramePr>
        <p:xfrm>
          <a:off x="2383096" y="5273327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93480" imgH="203040" progId="Equation.DSMT4">
                  <p:embed/>
                </p:oleObj>
              </mc:Choice>
              <mc:Fallback>
                <p:oleObj name="Equation" r:id="rId21" imgW="393480" imgH="20304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83096" y="5273327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3">
            <a:extLst>
              <a:ext uri="{FF2B5EF4-FFF2-40B4-BE49-F238E27FC236}">
                <a16:creationId xmlns:a16="http://schemas.microsoft.com/office/drawing/2014/main" id="{62374D0D-7AF4-A56A-783E-5C9DF731E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77866"/>
              </p:ext>
            </p:extLst>
          </p:nvPr>
        </p:nvGraphicFramePr>
        <p:xfrm>
          <a:off x="3592512" y="5223320"/>
          <a:ext cx="1395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1000" imgH="253800" progId="Equation.DSMT4">
                  <p:embed/>
                </p:oleObj>
              </mc:Choice>
              <mc:Fallback>
                <p:oleObj name="Equation" r:id="rId23" imgW="711000" imgH="253800" progId="Equation.DSMT4">
                  <p:embed/>
                  <p:pic>
                    <p:nvPicPr>
                      <p:cNvPr id="4" name="Об'єкт 13">
                        <a:extLst>
                          <a:ext uri="{FF2B5EF4-FFF2-40B4-BE49-F238E27FC236}">
                            <a16:creationId xmlns:a16="http://schemas.microsoft.com/office/drawing/2014/main" id="{6D403AE3-1C59-1884-64A5-0A0DF48ED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92512" y="5223320"/>
                        <a:ext cx="1395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3">
            <a:extLst>
              <a:ext uri="{FF2B5EF4-FFF2-40B4-BE49-F238E27FC236}">
                <a16:creationId xmlns:a16="http://schemas.microsoft.com/office/drawing/2014/main" id="{5D30532D-E5E4-E31F-B043-5942A2491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7822"/>
              </p:ext>
            </p:extLst>
          </p:nvPr>
        </p:nvGraphicFramePr>
        <p:xfrm>
          <a:off x="2383096" y="6074050"/>
          <a:ext cx="7731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93480" imgH="203040" progId="Equation.DSMT4">
                  <p:embed/>
                </p:oleObj>
              </mc:Choice>
              <mc:Fallback>
                <p:oleObj name="Equation" r:id="rId25" imgW="393480" imgH="203040" progId="Equation.DSMT4">
                  <p:embed/>
                  <p:pic>
                    <p:nvPicPr>
                      <p:cNvPr id="8" name="Об'єкт 13">
                        <a:extLst>
                          <a:ext uri="{FF2B5EF4-FFF2-40B4-BE49-F238E27FC236}">
                            <a16:creationId xmlns:a16="http://schemas.microsoft.com/office/drawing/2014/main" id="{776FDA86-DC21-6659-6180-11CEE65A5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83096" y="6074050"/>
                        <a:ext cx="773112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3">
            <a:extLst>
              <a:ext uri="{FF2B5EF4-FFF2-40B4-BE49-F238E27FC236}">
                <a16:creationId xmlns:a16="http://schemas.microsoft.com/office/drawing/2014/main" id="{38695F7D-9624-29C6-D7BA-EEA85EC41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300885"/>
              </p:ext>
            </p:extLst>
          </p:nvPr>
        </p:nvGraphicFramePr>
        <p:xfrm>
          <a:off x="3853063" y="5757059"/>
          <a:ext cx="11207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571320" imgH="469800" progId="Equation.DSMT4">
                  <p:embed/>
                </p:oleObj>
              </mc:Choice>
              <mc:Fallback>
                <p:oleObj name="Equation" r:id="rId27" imgW="571320" imgH="469800" progId="Equation.DSMT4">
                  <p:embed/>
                  <p:pic>
                    <p:nvPicPr>
                      <p:cNvPr id="10" name="Об'єкт 13">
                        <a:extLst>
                          <a:ext uri="{FF2B5EF4-FFF2-40B4-BE49-F238E27FC236}">
                            <a16:creationId xmlns:a16="http://schemas.microsoft.com/office/drawing/2014/main" id="{62374D0D-7AF4-A56A-783E-5C9DF731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853063" y="5757059"/>
                        <a:ext cx="1120775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3">
            <a:extLst>
              <a:ext uri="{FF2B5EF4-FFF2-40B4-BE49-F238E27FC236}">
                <a16:creationId xmlns:a16="http://schemas.microsoft.com/office/drawing/2014/main" id="{242EDF92-92C0-72E9-E130-B31D0A159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37868"/>
              </p:ext>
            </p:extLst>
          </p:nvPr>
        </p:nvGraphicFramePr>
        <p:xfrm>
          <a:off x="5546725" y="5924550"/>
          <a:ext cx="9715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495000" imgH="253800" progId="Equation.DSMT4">
                  <p:embed/>
                </p:oleObj>
              </mc:Choice>
              <mc:Fallback>
                <p:oleObj name="Equation" r:id="rId29" imgW="495000" imgH="253800" progId="Equation.DSMT4">
                  <p:embed/>
                  <p:pic>
                    <p:nvPicPr>
                      <p:cNvPr id="12" name="Об'єкт 13">
                        <a:extLst>
                          <a:ext uri="{FF2B5EF4-FFF2-40B4-BE49-F238E27FC236}">
                            <a16:creationId xmlns:a16="http://schemas.microsoft.com/office/drawing/2014/main" id="{38695F7D-9624-29C6-D7BA-EEA85EC41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46725" y="5924550"/>
                        <a:ext cx="9715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3">
            <a:extLst>
              <a:ext uri="{FF2B5EF4-FFF2-40B4-BE49-F238E27FC236}">
                <a16:creationId xmlns:a16="http://schemas.microsoft.com/office/drawing/2014/main" id="{A8D488DC-A584-E672-FE3E-98ED73C9A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3284"/>
              </p:ext>
            </p:extLst>
          </p:nvPr>
        </p:nvGraphicFramePr>
        <p:xfrm>
          <a:off x="7029450" y="5694363"/>
          <a:ext cx="10953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58720" imgH="482400" progId="Equation.DSMT4">
                  <p:embed/>
                </p:oleObj>
              </mc:Choice>
              <mc:Fallback>
                <p:oleObj name="Equation" r:id="rId31" imgW="558720" imgH="482400" progId="Equation.DSMT4">
                  <p:embed/>
                  <p:pic>
                    <p:nvPicPr>
                      <p:cNvPr id="15" name="Об'єкт 13">
                        <a:extLst>
                          <a:ext uri="{FF2B5EF4-FFF2-40B4-BE49-F238E27FC236}">
                            <a16:creationId xmlns:a16="http://schemas.microsoft.com/office/drawing/2014/main" id="{242EDF92-92C0-72E9-E130-B31D0A159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029450" y="5694363"/>
                        <a:ext cx="10953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5">
            <a:extLst>
              <a:ext uri="{FF2B5EF4-FFF2-40B4-BE49-F238E27FC236}">
                <a16:creationId xmlns:a16="http://schemas.microsoft.com/office/drawing/2014/main" id="{2BA91889-C403-B0B6-3599-D6B9889DB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18071"/>
              </p:ext>
            </p:extLst>
          </p:nvPr>
        </p:nvGraphicFramePr>
        <p:xfrm>
          <a:off x="108743" y="1592264"/>
          <a:ext cx="1563040" cy="56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396800" imgH="507960" progId="Equation.DSMT4">
                  <p:embed/>
                </p:oleObj>
              </mc:Choice>
              <mc:Fallback>
                <p:oleObj name="Equation" r:id="rId33" imgW="139680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8743" y="1592264"/>
                        <a:ext cx="1563040" cy="5695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5">
            <a:extLst>
              <a:ext uri="{FF2B5EF4-FFF2-40B4-BE49-F238E27FC236}">
                <a16:creationId xmlns:a16="http://schemas.microsoft.com/office/drawing/2014/main" id="{F487D1CD-0289-E778-3C44-D11B83A63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11112"/>
              </p:ext>
            </p:extLst>
          </p:nvPr>
        </p:nvGraphicFramePr>
        <p:xfrm>
          <a:off x="108744" y="2229643"/>
          <a:ext cx="1563040" cy="54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460160" imgH="507960" progId="Equation.DSMT4">
                  <p:embed/>
                </p:oleObj>
              </mc:Choice>
              <mc:Fallback>
                <p:oleObj name="Equation" r:id="rId35" imgW="1460160" imgH="507960" progId="Equation.DSMT4">
                  <p:embed/>
                  <p:pic>
                    <p:nvPicPr>
                      <p:cNvPr id="21" name="Об'єкт 15">
                        <a:extLst>
                          <a:ext uri="{FF2B5EF4-FFF2-40B4-BE49-F238E27FC236}">
                            <a16:creationId xmlns:a16="http://schemas.microsoft.com/office/drawing/2014/main" id="{6C315B04-9AB5-9EC8-77CE-5B52EFDBE5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08744" y="2229643"/>
                        <a:ext cx="1563040" cy="5448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0FEC98A7-1FCF-46D1-9E75-879D94FA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01688"/>
              </p:ext>
            </p:extLst>
          </p:nvPr>
        </p:nvGraphicFramePr>
        <p:xfrm>
          <a:off x="1984033" y="571355"/>
          <a:ext cx="3288722" cy="38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279360" progId="Equation.DSMT4">
                  <p:embed/>
                </p:oleObj>
              </mc:Choice>
              <mc:Fallback>
                <p:oleObj name="Equation" r:id="rId3" imgW="2361960" imgH="2793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4033" y="571355"/>
                        <a:ext cx="3288722" cy="38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7DF2BD8-0BB0-45F6-95EE-608A3308F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34645"/>
              </p:ext>
            </p:extLst>
          </p:nvPr>
        </p:nvGraphicFramePr>
        <p:xfrm>
          <a:off x="5872369" y="601247"/>
          <a:ext cx="3151990" cy="32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38280" imgH="253800" progId="Equation.DSMT4">
                  <p:embed/>
                </p:oleObj>
              </mc:Choice>
              <mc:Fallback>
                <p:oleObj name="Equation" r:id="rId5" imgW="2438280" imgH="2538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7DF2BD8-0BB0-45F6-95EE-608A3308FB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2369" y="601247"/>
                        <a:ext cx="3151990" cy="32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8855B986-8F93-4F15-9548-EE831AE0C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136661"/>
              </p:ext>
            </p:extLst>
          </p:nvPr>
        </p:nvGraphicFramePr>
        <p:xfrm>
          <a:off x="2424751" y="1510759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495000" progId="Equation.DSMT4">
                  <p:embed/>
                </p:oleObj>
              </mc:Choice>
              <mc:Fallback>
                <p:oleObj name="Equation" r:id="rId7" imgW="134604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4751" y="1510759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92C3210-DEFE-47EA-A7A4-D1DC81657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5746"/>
              </p:ext>
            </p:extLst>
          </p:nvPr>
        </p:nvGraphicFramePr>
        <p:xfrm>
          <a:off x="5767742" y="1510759"/>
          <a:ext cx="17224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95280" imgH="495000" progId="Equation.DSMT4">
                  <p:embed/>
                </p:oleObj>
              </mc:Choice>
              <mc:Fallback>
                <p:oleObj name="Equation" r:id="rId9" imgW="1295280" imgH="495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CEE9D67E-6A73-4B85-80EE-ACD58FEF74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742" y="1510759"/>
                        <a:ext cx="1722437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2">
            <a:extLst>
              <a:ext uri="{FF2B5EF4-FFF2-40B4-BE49-F238E27FC236}">
                <a16:creationId xmlns:a16="http://schemas.microsoft.com/office/drawing/2014/main" id="{7D55A93A-771A-7829-C471-EF52B9559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277773"/>
              </p:ext>
            </p:extLst>
          </p:nvPr>
        </p:nvGraphicFramePr>
        <p:xfrm>
          <a:off x="2320769" y="5047327"/>
          <a:ext cx="1997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280" imgH="533160" progId="Equation.DSMT4">
                  <p:embed/>
                </p:oleObj>
              </mc:Choice>
              <mc:Fallback>
                <p:oleObj name="Equation" r:id="rId11" imgW="1079280" imgH="53316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0FEC98A7-1FCF-46D1-9E75-879D94FAD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20769" y="5047327"/>
                        <a:ext cx="19970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12">
            <a:extLst>
              <a:ext uri="{FF2B5EF4-FFF2-40B4-BE49-F238E27FC236}">
                <a16:creationId xmlns:a16="http://schemas.microsoft.com/office/drawing/2014/main" id="{23C9609C-0797-589D-B1FD-FB65DE4F3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3118"/>
              </p:ext>
            </p:extLst>
          </p:nvPr>
        </p:nvGraphicFramePr>
        <p:xfrm>
          <a:off x="1857375" y="3258142"/>
          <a:ext cx="709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35080" imgH="253800" progId="Equation.DSMT4">
                  <p:embed/>
                </p:oleObj>
              </mc:Choice>
              <mc:Fallback>
                <p:oleObj name="Equation" r:id="rId13" imgW="383508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7375" y="3258142"/>
                        <a:ext cx="70929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2">
            <a:extLst>
              <a:ext uri="{FF2B5EF4-FFF2-40B4-BE49-F238E27FC236}">
                <a16:creationId xmlns:a16="http://schemas.microsoft.com/office/drawing/2014/main" id="{D7EE298C-F4FB-3341-26B3-B9EAD0380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355049"/>
              </p:ext>
            </p:extLst>
          </p:nvPr>
        </p:nvGraphicFramePr>
        <p:xfrm>
          <a:off x="2325145" y="4167511"/>
          <a:ext cx="190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53800" progId="Equation.DSMT4">
                  <p:embed/>
                </p:oleObj>
              </mc:Choice>
              <mc:Fallback>
                <p:oleObj name="Equation" r:id="rId15" imgW="1028520" imgH="25380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25145" y="4167511"/>
                        <a:ext cx="19018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2">
            <a:extLst>
              <a:ext uri="{FF2B5EF4-FFF2-40B4-BE49-F238E27FC236}">
                <a16:creationId xmlns:a16="http://schemas.microsoft.com/office/drawing/2014/main" id="{98FA8FA0-4BFA-7B4D-6782-50F8AAD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75463"/>
              </p:ext>
            </p:extLst>
          </p:nvPr>
        </p:nvGraphicFramePr>
        <p:xfrm>
          <a:off x="5536302" y="5153488"/>
          <a:ext cx="26781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47560" imgH="317160" progId="Equation.DSMT4">
                  <p:embed/>
                </p:oleObj>
              </mc:Choice>
              <mc:Fallback>
                <p:oleObj name="Equation" r:id="rId17" imgW="1447560" imgH="317160" progId="Equation.DSMT4">
                  <p:embed/>
                  <p:pic>
                    <p:nvPicPr>
                      <p:cNvPr id="2" name="Об'єкт 12">
                        <a:extLst>
                          <a:ext uri="{FF2B5EF4-FFF2-40B4-BE49-F238E27FC236}">
                            <a16:creationId xmlns:a16="http://schemas.microsoft.com/office/drawing/2014/main" id="{7D55A93A-771A-7829-C471-EF52B955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6302" y="5153488"/>
                        <a:ext cx="26781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2">
            <a:extLst>
              <a:ext uri="{FF2B5EF4-FFF2-40B4-BE49-F238E27FC236}">
                <a16:creationId xmlns:a16="http://schemas.microsoft.com/office/drawing/2014/main" id="{46848E2F-2278-08D8-9CFB-F41440CAD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53860"/>
              </p:ext>
            </p:extLst>
          </p:nvPr>
        </p:nvGraphicFramePr>
        <p:xfrm>
          <a:off x="1822450" y="2582863"/>
          <a:ext cx="7162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873240" imgH="253800" progId="Equation.DSMT4">
                  <p:embed/>
                </p:oleObj>
              </mc:Choice>
              <mc:Fallback>
                <p:oleObj name="Equation" r:id="rId19" imgW="3873240" imgH="253800" progId="Equation.DSMT4">
                  <p:embed/>
                  <p:pic>
                    <p:nvPicPr>
                      <p:cNvPr id="4" name="Об'єкт 12">
                        <a:extLst>
                          <a:ext uri="{FF2B5EF4-FFF2-40B4-BE49-F238E27FC236}">
                            <a16:creationId xmlns:a16="http://schemas.microsoft.com/office/drawing/2014/main" id="{23C9609C-0797-589D-B1FD-FB65DE4F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22450" y="2582863"/>
                        <a:ext cx="71628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8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B91D27-0A25-416B-9F6F-9A3C58D7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6942353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837EA0-24A5-4E5F-92FD-0045CD891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80728"/>
            <a:ext cx="5520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0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CBBAA6-BD7D-4C86-B4B0-FAFE92F7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144247" cy="43567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06682-0784-467E-980F-EA5881D3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4" y="5013176"/>
            <a:ext cx="1412776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2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0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83C462-D8E1-E114-8C6F-242341FD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80" y="1399797"/>
            <a:ext cx="488131" cy="437882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7BAE26A-CDD1-C61C-6B1D-D12F2BE94FF3}"/>
              </a:ext>
            </a:extLst>
          </p:cNvPr>
          <p:cNvCxnSpPr>
            <a:cxnSpLocks/>
          </p:cNvCxnSpPr>
          <p:nvPr/>
        </p:nvCxnSpPr>
        <p:spPr>
          <a:xfrm>
            <a:off x="3014010" y="1618738"/>
            <a:ext cx="2001872" cy="0"/>
          </a:xfrm>
          <a:prstGeom prst="straightConnector1">
            <a:avLst/>
          </a:prstGeom>
          <a:ln w="57150">
            <a:solidFill>
              <a:srgbClr val="8F0205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760EA53-ED1B-7F44-6B0F-5EE19F0A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657665"/>
              </p:ext>
            </p:extLst>
          </p:nvPr>
        </p:nvGraphicFramePr>
        <p:xfrm>
          <a:off x="4915311" y="1618738"/>
          <a:ext cx="508801" cy="740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203040" progId="Equation.DSMT4">
                  <p:embed/>
                </p:oleObj>
              </mc:Choice>
              <mc:Fallback>
                <p:oleObj name="Equation" r:id="rId4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5311" y="1618738"/>
                        <a:ext cx="508801" cy="740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124CBAF-FB35-9963-58EE-166B34274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512968"/>
              </p:ext>
            </p:extLst>
          </p:nvPr>
        </p:nvGraphicFramePr>
        <p:xfrm>
          <a:off x="2341845" y="1988775"/>
          <a:ext cx="5080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" imgH="190440" progId="Equation.DSMT4">
                  <p:embed/>
                </p:oleObj>
              </mc:Choice>
              <mc:Fallback>
                <p:oleObj name="Equation" r:id="rId6" imgW="13968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760EA53-ED1B-7F44-6B0F-5EE19F0A6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1845" y="1988775"/>
                        <a:ext cx="50800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2C22D-9DE4-41F6-80AA-2C1539B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3772471" cy="7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80A161-544F-F965-25F0-95362F703D5B}"/>
              </a:ext>
            </a:extLst>
          </p:cNvPr>
          <p:cNvSpPr txBox="1"/>
          <p:nvPr/>
        </p:nvSpPr>
        <p:spPr>
          <a:xfrm>
            <a:off x="5655075" y="177553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/>
              <a:t>Біо</a:t>
            </a:r>
            <a:r>
              <a:rPr lang="uk-UA" sz="2400" b="1" dirty="0"/>
              <a:t>-Савара-Лапласа</a:t>
            </a:r>
            <a:endParaRPr lang="ru-UA" sz="2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4E92FF-EB97-3FA0-5D9E-C46C3FEA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12" y="639218"/>
            <a:ext cx="2013982" cy="21328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1A1AF7-F779-5C53-33E0-930DE590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14756" y="4307289"/>
            <a:ext cx="2281616" cy="9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5" y="1682224"/>
            <a:ext cx="1198162" cy="441428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6133801" y="3304589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endCxn id="8" idx="1"/>
          </p:cNvCxnSpPr>
          <p:nvPr/>
        </p:nvCxnSpPr>
        <p:spPr>
          <a:xfrm>
            <a:off x="3124940" y="1926454"/>
            <a:ext cx="2907122" cy="147115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245214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6C32855-2105-9F4B-D751-06D29EFFCCBE}"/>
              </a:ext>
            </a:extLst>
          </p:cNvPr>
          <p:cNvSpPr/>
          <p:nvPr/>
        </p:nvSpPr>
        <p:spPr>
          <a:xfrm>
            <a:off x="5216343" y="3107184"/>
            <a:ext cx="190158" cy="328474"/>
          </a:xfrm>
          <a:custGeom>
            <a:avLst/>
            <a:gdLst>
              <a:gd name="connsiteX0" fmla="*/ 83626 w 190158"/>
              <a:gd name="connsiteY0" fmla="*/ 328474 h 328474"/>
              <a:gd name="connsiteX1" fmla="*/ 3727 w 190158"/>
              <a:gd name="connsiteY1" fmla="*/ 115410 h 328474"/>
              <a:gd name="connsiteX2" fmla="*/ 190158 w 190158"/>
              <a:gd name="connsiteY2" fmla="*/ 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158" h="328474">
                <a:moveTo>
                  <a:pt x="83626" y="328474"/>
                </a:moveTo>
                <a:cubicBezTo>
                  <a:pt x="34799" y="249315"/>
                  <a:pt x="-14028" y="170156"/>
                  <a:pt x="3727" y="115410"/>
                </a:cubicBezTo>
                <a:cubicBezTo>
                  <a:pt x="21482" y="60664"/>
                  <a:pt x="105820" y="30332"/>
                  <a:pt x="19015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280565" y="3435658"/>
            <a:ext cx="250223" cy="435006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02610"/>
              </p:ext>
            </p:extLst>
          </p:nvPr>
        </p:nvGraphicFramePr>
        <p:xfrm>
          <a:off x="4779291" y="3480046"/>
          <a:ext cx="527851" cy="71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41200" progId="Equation.DSMT4">
                  <p:embed/>
                </p:oleObj>
              </mc:Choice>
              <mc:Fallback>
                <p:oleObj name="Equation" r:id="rId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9291" y="3480046"/>
                        <a:ext cx="527851" cy="716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ъект 24">
            <a:extLst>
              <a:ext uri="{FF2B5EF4-FFF2-40B4-BE49-F238E27FC236}">
                <a16:creationId xmlns:a16="http://schemas.microsoft.com/office/drawing/2014/main" id="{78089E60-AD09-83F4-7316-D33F19B35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157"/>
              </p:ext>
            </p:extLst>
          </p:nvPr>
        </p:nvGraphicFramePr>
        <p:xfrm>
          <a:off x="4636624" y="2727144"/>
          <a:ext cx="566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41200" progId="Equation.DSMT4">
                  <p:embed/>
                </p:oleObj>
              </mc:Choice>
              <mc:Fallback>
                <p:oleObj name="Equation" r:id="rId6" imgW="190440" imgH="24120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624" y="2727144"/>
                        <a:ext cx="56673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6019061" y="3384612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133817" y="3460387"/>
            <a:ext cx="2898245" cy="128028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33817" y="3429000"/>
            <a:ext cx="2885244" cy="4438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>
            <a:off x="3680081" y="2781716"/>
            <a:ext cx="38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28D15BB3-D747-F249-C5A0-BEBDC3081C40}"/>
              </a:ext>
            </a:extLst>
          </p:cNvPr>
          <p:cNvSpPr/>
          <p:nvPr/>
        </p:nvSpPr>
        <p:spPr>
          <a:xfrm>
            <a:off x="5307142" y="3435658"/>
            <a:ext cx="223646" cy="239698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14EAA840-FFD5-0946-D33F-A1BB33E3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06912"/>
              </p:ext>
            </p:extLst>
          </p:nvPr>
        </p:nvGraphicFramePr>
        <p:xfrm>
          <a:off x="5100767" y="2825003"/>
          <a:ext cx="412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90440" progId="Equation.DSMT4">
                  <p:embed/>
                </p:oleObj>
              </mc:Choice>
              <mc:Fallback>
                <p:oleObj name="Equation" r:id="rId3" imgW="139680" imgH="19044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0767" y="2825003"/>
                        <a:ext cx="4127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56FAB2-C1BF-450D-5E56-060697079F68}"/>
              </a:ext>
            </a:extLst>
          </p:cNvPr>
          <p:cNvCxnSpPr/>
          <p:nvPr/>
        </p:nvCxnSpPr>
        <p:spPr>
          <a:xfrm>
            <a:off x="3133817" y="1890944"/>
            <a:ext cx="0" cy="3986074"/>
          </a:xfrm>
          <a:prstGeom prst="line">
            <a:avLst/>
          </a:prstGeom>
          <a:ln w="666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37EFCB-030B-F607-0152-DCACC9DED4ED}"/>
              </a:ext>
            </a:extLst>
          </p:cNvPr>
          <p:cNvCxnSpPr>
            <a:cxnSpLocks/>
            <a:endCxn id="8" idx="5"/>
          </p:cNvCxnSpPr>
          <p:nvPr/>
        </p:nvCxnSpPr>
        <p:spPr>
          <a:xfrm flipV="1">
            <a:off x="3120815" y="3460387"/>
            <a:ext cx="2974021" cy="192392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5921574-6EB6-FBEB-5B41-6ACCA359CDFC}"/>
              </a:ext>
            </a:extLst>
          </p:cNvPr>
          <p:cNvCxnSpPr>
            <a:cxnSpLocks/>
          </p:cNvCxnSpPr>
          <p:nvPr/>
        </p:nvCxnSpPr>
        <p:spPr>
          <a:xfrm>
            <a:off x="3133817" y="4731797"/>
            <a:ext cx="0" cy="652517"/>
          </a:xfrm>
          <a:prstGeom prst="line">
            <a:avLst/>
          </a:prstGeom>
          <a:ln w="666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8F6AD8-9605-95E0-08A4-7769FA58A345}"/>
              </a:ext>
            </a:extLst>
          </p:cNvPr>
          <p:cNvSpPr txBox="1"/>
          <p:nvPr/>
        </p:nvSpPr>
        <p:spPr>
          <a:xfrm>
            <a:off x="4076492" y="3658157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r</a:t>
            </a:r>
            <a:endParaRPr lang="ru-UA" sz="3600" b="1" i="1" dirty="0">
              <a:solidFill>
                <a:srgbClr val="FF0000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80594CF1-7EB6-5C64-161A-94E61D01DB51}"/>
              </a:ext>
            </a:extLst>
          </p:cNvPr>
          <p:cNvSpPr/>
          <p:nvPr/>
        </p:nvSpPr>
        <p:spPr>
          <a:xfrm>
            <a:off x="3151573" y="4304488"/>
            <a:ext cx="355107" cy="258634"/>
          </a:xfrm>
          <a:custGeom>
            <a:avLst/>
            <a:gdLst>
              <a:gd name="connsiteX0" fmla="*/ 0 w 355107"/>
              <a:gd name="connsiteY0" fmla="*/ 72203 h 258634"/>
              <a:gd name="connsiteX1" fmla="*/ 230819 w 355107"/>
              <a:gd name="connsiteY1" fmla="*/ 10060 h 258634"/>
              <a:gd name="connsiteX2" fmla="*/ 355107 w 355107"/>
              <a:gd name="connsiteY2" fmla="*/ 258634 h 2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107" h="258634">
                <a:moveTo>
                  <a:pt x="0" y="72203"/>
                </a:moveTo>
                <a:cubicBezTo>
                  <a:pt x="85817" y="25595"/>
                  <a:pt x="171635" y="-21012"/>
                  <a:pt x="230819" y="10060"/>
                </a:cubicBezTo>
                <a:cubicBezTo>
                  <a:pt x="290004" y="41132"/>
                  <a:pt x="322555" y="149883"/>
                  <a:pt x="355107" y="25863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7AC7075E-161B-6D5F-320E-07CD7BAC7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81160"/>
              </p:ext>
            </p:extLst>
          </p:nvPr>
        </p:nvGraphicFramePr>
        <p:xfrm>
          <a:off x="3192719" y="3857762"/>
          <a:ext cx="4873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4880" imgH="152280" progId="Equation.DSMT4">
                  <p:embed/>
                </p:oleObj>
              </mc:Choice>
              <mc:Fallback>
                <p:oleObj name="Equation" r:id="rId5" imgW="164880" imgH="152280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14EAA840-FFD5-0946-D33F-A1BB33E3D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2719" y="3857762"/>
                        <a:ext cx="4873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A4B3B6F2-60A0-7B06-3F34-426567DAE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96820"/>
              </p:ext>
            </p:extLst>
          </p:nvPr>
        </p:nvGraphicFramePr>
        <p:xfrm>
          <a:off x="5945760" y="318054"/>
          <a:ext cx="2811803" cy="102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57200" progId="Equation.DSMT4">
                  <p:embed/>
                </p:oleObj>
              </mc:Choice>
              <mc:Fallback>
                <p:oleObj name="Equation" r:id="rId7" imgW="1257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5760" y="318054"/>
                        <a:ext cx="2811803" cy="1022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16C875E-8966-9FE1-A951-6A8DE5A55016}"/>
              </a:ext>
            </a:extLst>
          </p:cNvPr>
          <p:cNvSpPr/>
          <p:nvPr/>
        </p:nvSpPr>
        <p:spPr>
          <a:xfrm>
            <a:off x="5463353" y="3435658"/>
            <a:ext cx="219360" cy="178111"/>
          </a:xfrm>
          <a:custGeom>
            <a:avLst/>
            <a:gdLst>
              <a:gd name="connsiteX0" fmla="*/ 161447 w 250223"/>
              <a:gd name="connsiteY0" fmla="*/ 0 h 435006"/>
              <a:gd name="connsiteX1" fmla="*/ 1649 w 250223"/>
              <a:gd name="connsiteY1" fmla="*/ 257453 h 435006"/>
              <a:gd name="connsiteX2" fmla="*/ 250223 w 250223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223" h="435006">
                <a:moveTo>
                  <a:pt x="161447" y="0"/>
                </a:moveTo>
                <a:cubicBezTo>
                  <a:pt x="74150" y="92476"/>
                  <a:pt x="-13147" y="184952"/>
                  <a:pt x="1649" y="257453"/>
                </a:cubicBezTo>
                <a:cubicBezTo>
                  <a:pt x="16445" y="329954"/>
                  <a:pt x="133334" y="382480"/>
                  <a:pt x="250223" y="435006"/>
                </a:cubicBezTo>
              </a:path>
            </a:pathLst>
          </a:custGeom>
          <a:noFill/>
          <a:ln>
            <a:solidFill>
              <a:srgbClr val="7030A0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688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04C2AC6-9A29-CF73-3144-343E7244D699}"/>
              </a:ext>
            </a:extLst>
          </p:cNvPr>
          <p:cNvCxnSpPr/>
          <p:nvPr/>
        </p:nvCxnSpPr>
        <p:spPr>
          <a:xfrm>
            <a:off x="2698812" y="126506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2C7264-E82C-BD05-A5FA-5AE558DD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5" y="517533"/>
            <a:ext cx="937671" cy="196758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C7192D8C-A27A-C55E-6726-15CFED2230D8}"/>
              </a:ext>
            </a:extLst>
          </p:cNvPr>
          <p:cNvSpPr/>
          <p:nvPr/>
        </p:nvSpPr>
        <p:spPr>
          <a:xfrm>
            <a:off x="4483224" y="2736196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25292-E5E2-EAF4-B661-260F31B566C1}"/>
              </a:ext>
            </a:extLst>
          </p:cNvPr>
          <p:cNvSpPr txBox="1"/>
          <p:nvPr/>
        </p:nvSpPr>
        <p:spPr>
          <a:xfrm>
            <a:off x="4572000" y="2496350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20968D4-4D34-04E4-9150-6C2BE480CE2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0506" y="591234"/>
            <a:ext cx="1667106" cy="21449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C34A4C-E736-713F-79CC-0D94BA995E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60506" y="2372793"/>
            <a:ext cx="1635719" cy="3764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794B35-647B-3A91-7DB9-269192736116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716567" y="2780584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D4652-83E7-26B8-9C09-EDFA62FA174F}"/>
              </a:ext>
            </a:extLst>
          </p:cNvPr>
          <p:cNvSpPr txBox="1"/>
          <p:nvPr/>
        </p:nvSpPr>
        <p:spPr>
          <a:xfrm flipH="1">
            <a:off x="3011910" y="2694025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8294E-4480-A3D2-B78E-738B6C7A9C3C}"/>
              </a:ext>
            </a:extLst>
          </p:cNvPr>
          <p:cNvCxnSpPr/>
          <p:nvPr/>
        </p:nvCxnSpPr>
        <p:spPr>
          <a:xfrm>
            <a:off x="6368344" y="156057"/>
            <a:ext cx="0" cy="3302494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8383C7-27DD-6FE7-F039-5E66573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43" y="1027408"/>
            <a:ext cx="937671" cy="1967583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A08957BC-F185-59F8-6B30-99745EDBF3F6}"/>
              </a:ext>
            </a:extLst>
          </p:cNvPr>
          <p:cNvSpPr/>
          <p:nvPr/>
        </p:nvSpPr>
        <p:spPr>
          <a:xfrm>
            <a:off x="8135001" y="519460"/>
            <a:ext cx="88776" cy="88776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AABD5F-E065-A32E-C8D6-9C100BEDC4A3}"/>
              </a:ext>
            </a:extLst>
          </p:cNvPr>
          <p:cNvSpPr txBox="1"/>
          <p:nvPr/>
        </p:nvSpPr>
        <p:spPr>
          <a:xfrm>
            <a:off x="8223777" y="279614"/>
            <a:ext cx="714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dirty="0" err="1">
                <a:solidFill>
                  <a:schemeClr val="tx2"/>
                </a:solidFill>
              </a:rPr>
              <a:t>т.А</a:t>
            </a:r>
            <a:endParaRPr lang="ru-UA" sz="3200" dirty="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6D4BE7D-7081-B26C-EA57-98FD23FB53B1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7231" y="563848"/>
            <a:ext cx="1547770" cy="5568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772259-307D-6FF0-3E41-7D809E0AD334}"/>
              </a:ext>
            </a:extLst>
          </p:cNvPr>
          <p:cNvCxnSpPr>
            <a:cxnSpLocks/>
          </p:cNvCxnSpPr>
          <p:nvPr/>
        </p:nvCxnSpPr>
        <p:spPr>
          <a:xfrm flipV="1">
            <a:off x="6587231" y="650407"/>
            <a:ext cx="1547770" cy="22546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70A66F9-0E0F-150B-07AB-3A6872327FD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368344" y="563848"/>
            <a:ext cx="1766657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C8E88D-6621-7ED7-AA2C-7F05E84C1CEC}"/>
              </a:ext>
            </a:extLst>
          </p:cNvPr>
          <p:cNvSpPr txBox="1"/>
          <p:nvPr/>
        </p:nvSpPr>
        <p:spPr>
          <a:xfrm flipH="1">
            <a:off x="6574009" y="-26419"/>
            <a:ext cx="467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0070C0"/>
                </a:solidFill>
              </a:rPr>
              <a:t>b</a:t>
            </a:r>
            <a:endParaRPr lang="ru-UA" sz="4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2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C9D52-212F-406C-9A87-13D168D5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79" y="1436684"/>
            <a:ext cx="3755238" cy="3984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17526-DBFE-4631-B712-AB203BF56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1376328"/>
            <a:ext cx="2492896" cy="249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F2E50-99A2-43DE-8FF3-2685E821ACC6}"/>
              </a:ext>
            </a:extLst>
          </p:cNvPr>
          <p:cNvSpPr txBox="1"/>
          <p:nvPr/>
        </p:nvSpPr>
        <p:spPr>
          <a:xfrm>
            <a:off x="5868744" y="391345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https://youtu.be/qfsQbOX0tYY</a:t>
            </a:r>
            <a:endParaRPr lang="ru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4348BB-B8BF-4DAC-B5BF-E09C79A4C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1355" y="-439107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провідника</a:t>
            </a:r>
            <a:r>
              <a:rPr lang="ru-RU" sz="3600" b="1" dirty="0">
                <a:latin typeface="Tahoma" charset="0"/>
              </a:rPr>
              <a:t> </a:t>
            </a:r>
            <a:endParaRPr lang="uk-UA" sz="3600" b="1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6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A8FEBB-DDB9-4702-A8C1-BD108498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7" y="4803527"/>
            <a:ext cx="2448272" cy="1928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448B5B-8B5A-DADF-3189-E3705E6C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50747"/>
            <a:ext cx="6054709" cy="2727151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C5B6773-E49C-0B08-9E74-B1CAA7EA2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617411"/>
              </p:ext>
            </p:extLst>
          </p:nvPr>
        </p:nvGraphicFramePr>
        <p:xfrm>
          <a:off x="400173" y="2276562"/>
          <a:ext cx="1083780" cy="76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457200" progId="Equation.DSMT4">
                  <p:embed/>
                </p:oleObj>
              </mc:Choice>
              <mc:Fallback>
                <p:oleObj name="Equation" r:id="rId5" imgW="647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173" y="2276562"/>
                        <a:ext cx="1083780" cy="7650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6A9435C-744C-38F4-C6DE-B8123AAF1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0815"/>
              </p:ext>
            </p:extLst>
          </p:nvPr>
        </p:nvGraphicFramePr>
        <p:xfrm>
          <a:off x="2126672" y="3174351"/>
          <a:ext cx="2037192" cy="509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6672" y="3174351"/>
                        <a:ext cx="2037192" cy="509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9D1A42EA-F74E-7C85-2983-B4C1509C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4909"/>
              </p:ext>
            </p:extLst>
          </p:nvPr>
        </p:nvGraphicFramePr>
        <p:xfrm>
          <a:off x="4842437" y="3175649"/>
          <a:ext cx="1049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15640" progId="Equation.DSMT4">
                  <p:embed/>
                </p:oleObj>
              </mc:Choice>
              <mc:Fallback>
                <p:oleObj name="Equation" r:id="rId9" imgW="44424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2437" y="3175649"/>
                        <a:ext cx="10493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E3D853C-1356-6482-4B16-30262A7DE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58033"/>
              </p:ext>
            </p:extLst>
          </p:nvPr>
        </p:nvGraphicFramePr>
        <p:xfrm>
          <a:off x="6745288" y="2978150"/>
          <a:ext cx="12271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58720" imgH="355320" progId="Equation.DSMT4">
                  <p:embed/>
                </p:oleObj>
              </mc:Choice>
              <mc:Fallback>
                <p:oleObj name="Equation" r:id="rId11" imgW="5587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45288" y="2978150"/>
                        <a:ext cx="122713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42252DD-B2CB-D1F0-634A-35D9CED01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6687"/>
              </p:ext>
            </p:extLst>
          </p:nvPr>
        </p:nvGraphicFramePr>
        <p:xfrm>
          <a:off x="2954338" y="3783013"/>
          <a:ext cx="200818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355320" progId="Equation.DSMT4">
                  <p:embed/>
                </p:oleObj>
              </mc:Choice>
              <mc:Fallback>
                <p:oleObj name="Equation" r:id="rId13" imgW="85068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6A9435C-744C-38F4-C6DE-B8123AAF1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4338" y="3783013"/>
                        <a:ext cx="2008187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910B718-B492-EA81-9D38-22209275B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335698"/>
              </p:ext>
            </p:extLst>
          </p:nvPr>
        </p:nvGraphicFramePr>
        <p:xfrm>
          <a:off x="5891213" y="3752850"/>
          <a:ext cx="170815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380880" progId="Equation.DSMT4">
                  <p:embed/>
                </p:oleObj>
              </mc:Choice>
              <mc:Fallback>
                <p:oleObj name="Equation" r:id="rId15" imgW="723600" imgH="3808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42252DD-B2CB-D1F0-634A-35D9CED01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1213" y="3752850"/>
                        <a:ext cx="1708150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11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063FBE8-15C5-4A1B-88CE-B85135FA4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3018" y="211329"/>
            <a:ext cx="4824536" cy="720080"/>
          </a:xfrm>
        </p:spPr>
        <p:txBody>
          <a:bodyPr/>
          <a:lstStyle/>
          <a:p>
            <a:r>
              <a:rPr lang="ru-RU" sz="2800" b="1" i="1" dirty="0" err="1">
                <a:latin typeface="Tahoma" charset="0"/>
              </a:rPr>
              <a:t>лінії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магнітної</a:t>
            </a:r>
            <a:r>
              <a:rPr lang="ru-RU" sz="2800" b="1" i="1" dirty="0">
                <a:latin typeface="Tahoma" charset="0"/>
              </a:rPr>
              <a:t> </a:t>
            </a:r>
            <a:r>
              <a:rPr lang="ru-RU" sz="2800" b="1" i="1" dirty="0" err="1">
                <a:latin typeface="Tahoma" charset="0"/>
              </a:rPr>
              <a:t>індукції</a:t>
            </a:r>
            <a:endParaRPr lang="uk-UA" sz="2800" b="1" i="1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62AC7-E750-1622-9EE7-73FF43275FB4}"/>
              </a:ext>
            </a:extLst>
          </p:cNvPr>
          <p:cNvSpPr txBox="1"/>
          <p:nvPr/>
        </p:nvSpPr>
        <p:spPr>
          <a:xfrm>
            <a:off x="2216727" y="5569453"/>
            <a:ext cx="6645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i="1" dirty="0">
                <a:solidFill>
                  <a:srgbClr val="0070C0"/>
                </a:solidFill>
              </a:rPr>
              <a:t>Лінії магнітної індукції замкнені (не існує магнітних зарядів) !</a:t>
            </a:r>
          </a:p>
        </p:txBody>
      </p:sp>
    </p:spTree>
    <p:extLst>
      <p:ext uri="{BB962C8B-B14F-4D97-AF65-F5344CB8AC3E}">
        <p14:creationId xmlns:p14="http://schemas.microsoft.com/office/powerpoint/2010/main" val="29882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6632"/>
            <a:ext cx="712879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у </a:t>
            </a:r>
            <a:r>
              <a:rPr lang="ru-RU" sz="3600" b="1" dirty="0" err="1">
                <a:latin typeface="Tahoma" charset="0"/>
              </a:rPr>
              <a:t>вакуумі</a:t>
            </a:r>
            <a:r>
              <a:rPr lang="ru-RU" sz="3600" b="1" dirty="0">
                <a:latin typeface="Tahoma" charset="0"/>
              </a:rPr>
              <a:t>. Вектор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Сила </a:t>
            </a:r>
            <a:r>
              <a:rPr lang="ru-RU" sz="3600" b="1" dirty="0" err="1">
                <a:latin typeface="Tahoma" charset="0"/>
              </a:rPr>
              <a:t>Лоренця</a:t>
            </a:r>
            <a:r>
              <a:rPr lang="ru-RU" sz="3600" b="1" dirty="0">
                <a:latin typeface="Tahoma" charset="0"/>
              </a:rPr>
              <a:t>. Сила Ампера.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7DC44-B294-4F33-9DA2-106ADFAC8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08362"/>
            <a:ext cx="1846159" cy="2123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19D90-945C-4561-9A6C-7614321DC69B}"/>
              </a:ext>
            </a:extLst>
          </p:cNvPr>
          <p:cNvSpPr txBox="1"/>
          <p:nvPr/>
        </p:nvSpPr>
        <p:spPr>
          <a:xfrm>
            <a:off x="323528" y="4437112"/>
            <a:ext cx="1728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Андре-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Ампер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8B10E5-DB8C-4F97-BB97-1E3688E5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32" y="2108362"/>
            <a:ext cx="1575619" cy="2226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68884-2A37-4CDC-9C0B-EAA0DF0B4BB8}"/>
              </a:ext>
            </a:extLst>
          </p:cNvPr>
          <p:cNvSpPr txBox="1"/>
          <p:nvPr/>
        </p:nvSpPr>
        <p:spPr>
          <a:xfrm>
            <a:off x="3411125" y="4437112"/>
            <a:ext cx="208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Гендрік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Антон Лоренц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C2F76-AB73-4462-A9DA-19AD1DFAC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108362"/>
            <a:ext cx="1728192" cy="232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35A10A-F5C5-401B-82BB-494D7E18B8B5}"/>
              </a:ext>
            </a:extLst>
          </p:cNvPr>
          <p:cNvSpPr txBox="1"/>
          <p:nvPr/>
        </p:nvSpPr>
        <p:spPr>
          <a:xfrm>
            <a:off x="6732240" y="4525090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Нікола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Тесла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A70B4-6488-48D6-B1A7-299380DB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9123"/>
            <a:ext cx="3816424" cy="28209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AB793E-4788-47F7-8F70-E6BFDD586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9080"/>
            <a:ext cx="4342003" cy="22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08720"/>
            <a:ext cx="748883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Магнітний</a:t>
            </a:r>
            <a:r>
              <a:rPr lang="ru-RU" sz="3600" b="1" dirty="0">
                <a:latin typeface="Tahoma" charset="0"/>
              </a:rPr>
              <a:t> момент витка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Момент сил, </a:t>
            </a:r>
            <a:r>
              <a:rPr lang="ru-RU" sz="3600" b="1" dirty="0" err="1">
                <a:latin typeface="Tahoma" charset="0"/>
              </a:rPr>
              <a:t>які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діють</a:t>
            </a:r>
            <a:r>
              <a:rPr lang="ru-RU" sz="3600" b="1" dirty="0">
                <a:latin typeface="Tahoma" charset="0"/>
              </a:rPr>
              <a:t> на виток у </a:t>
            </a:r>
            <a:r>
              <a:rPr lang="ru-RU" sz="3600" b="1" dirty="0" err="1">
                <a:latin typeface="Tahoma" charset="0"/>
              </a:rPr>
              <a:t>однорідному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магнітному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взаємодії</a:t>
            </a:r>
            <a:r>
              <a:rPr lang="ru-RU" sz="3600" b="1" dirty="0">
                <a:latin typeface="Tahoma" charset="0"/>
              </a:rPr>
              <a:t> витка з </a:t>
            </a:r>
            <a:r>
              <a:rPr lang="ru-RU" sz="3600" b="1" dirty="0" err="1">
                <a:latin typeface="Tahoma" charset="0"/>
              </a:rPr>
              <a:t>магнітним</a:t>
            </a:r>
            <a:r>
              <a:rPr lang="ru-RU" sz="3600" b="1" dirty="0">
                <a:latin typeface="Tahoma" charset="0"/>
              </a:rPr>
              <a:t> полем.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319D7-9DC0-48F4-8D86-82042636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3784"/>
            <a:ext cx="2139107" cy="24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FA4DF-E6E5-497A-8461-0D83CFC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692696"/>
            <a:ext cx="2619375" cy="24098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1394C-3675-40EE-B9F9-173F79D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861048"/>
            <a:ext cx="322897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16397-F35B-4188-9CED-8DE8D57DC565}"/>
              </a:ext>
            </a:extLst>
          </p:cNvPr>
          <p:cNvSpPr txBox="1"/>
          <p:nvPr/>
        </p:nvSpPr>
        <p:spPr>
          <a:xfrm>
            <a:off x="5021327" y="150264"/>
            <a:ext cx="4014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Магнітний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момент </a:t>
            </a:r>
            <a:endParaRPr lang="uk-UA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4C9B4-A44B-53A5-B300-E518EC37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68" y="4222591"/>
            <a:ext cx="3440113" cy="2389468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5BA3CEE-8F3A-5F2F-9F3D-6F5BBDE94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42377"/>
              </p:ext>
            </p:extLst>
          </p:nvPr>
        </p:nvGraphicFramePr>
        <p:xfrm>
          <a:off x="2344738" y="874713"/>
          <a:ext cx="1825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215640" progId="Equation.DSMT4">
                  <p:embed/>
                </p:oleObj>
              </mc:Choice>
              <mc:Fallback>
                <p:oleObj name="Equation" r:id="rId4" imgW="7999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44738" y="874713"/>
                        <a:ext cx="18256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99D6907-9260-EEAE-3197-5898BAE9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3898"/>
              </p:ext>
            </p:extLst>
          </p:nvPr>
        </p:nvGraphicFramePr>
        <p:xfrm>
          <a:off x="4758892" y="874569"/>
          <a:ext cx="18827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317160" progId="Equation.DSMT4">
                  <p:embed/>
                </p:oleObj>
              </mc:Choice>
              <mc:Fallback>
                <p:oleObj name="Equation" r:id="rId6" imgW="8254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5BA3CEE-8F3A-5F2F-9F3D-6F5BBDE94E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8892" y="874569"/>
                        <a:ext cx="18827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756E3DC-61E8-339B-10CF-54005DD8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57340"/>
              </p:ext>
            </p:extLst>
          </p:nvPr>
        </p:nvGraphicFramePr>
        <p:xfrm>
          <a:off x="2166792" y="3439229"/>
          <a:ext cx="919167" cy="49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320" imgH="190440" progId="Equation.DSMT4">
                  <p:embed/>
                </p:oleObj>
              </mc:Choice>
              <mc:Fallback>
                <p:oleObj name="Equation" r:id="rId8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6792" y="3439229"/>
                        <a:ext cx="919167" cy="49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8ECE0AD0-B09A-5B63-32A1-1FA35876844E}"/>
              </a:ext>
            </a:extLst>
          </p:cNvPr>
          <p:cNvCxnSpPr>
            <a:cxnSpLocks/>
          </p:cNvCxnSpPr>
          <p:nvPr/>
        </p:nvCxnSpPr>
        <p:spPr>
          <a:xfrm flipV="1">
            <a:off x="2614830" y="4662661"/>
            <a:ext cx="11545" cy="921449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1EFFB084-ECE5-663E-D913-08DC75119217}"/>
              </a:ext>
            </a:extLst>
          </p:cNvPr>
          <p:cNvCxnSpPr>
            <a:cxnSpLocks/>
          </p:cNvCxnSpPr>
          <p:nvPr/>
        </p:nvCxnSpPr>
        <p:spPr>
          <a:xfrm>
            <a:off x="4758859" y="5565638"/>
            <a:ext cx="33" cy="8592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6C24302A-E4F8-630D-D0A6-DEF088716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93172"/>
              </p:ext>
            </p:extLst>
          </p:nvPr>
        </p:nvGraphicFramePr>
        <p:xfrm>
          <a:off x="2373891" y="4057566"/>
          <a:ext cx="552116" cy="586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15640" progId="Equation.DSMT4">
                  <p:embed/>
                </p:oleObj>
              </mc:Choice>
              <mc:Fallback>
                <p:oleObj name="Equation" r:id="rId10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3891" y="4057566"/>
                        <a:ext cx="552116" cy="586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B2834F9-D4D7-383B-619B-7E31D477C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45606"/>
              </p:ext>
            </p:extLst>
          </p:nvPr>
        </p:nvGraphicFramePr>
        <p:xfrm>
          <a:off x="4759243" y="6216039"/>
          <a:ext cx="604845" cy="60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640" imgH="215640" progId="Equation.DSMT4">
                  <p:embed/>
                </p:oleObj>
              </mc:Choice>
              <mc:Fallback>
                <p:oleObj name="Equation" r:id="rId12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9243" y="6216039"/>
                        <a:ext cx="604845" cy="60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01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иток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магнітному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B06C22-E65C-4B41-B72A-8C3E657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25" y="1038572"/>
            <a:ext cx="1957397" cy="17648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8AC5F-0F95-4D40-B553-66C41B4F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51" y="3646729"/>
            <a:ext cx="1569156" cy="1791841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38AF9BF6-5568-10F5-F8BD-250E10141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25289"/>
              </p:ext>
            </p:extLst>
          </p:nvPr>
        </p:nvGraphicFramePr>
        <p:xfrm>
          <a:off x="2195077" y="882422"/>
          <a:ext cx="880632" cy="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03040" progId="Equation.DSMT4">
                  <p:embed/>
                </p:oleObj>
              </mc:Choice>
              <mc:Fallback>
                <p:oleObj name="Equation" r:id="rId5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077" y="882422"/>
                        <a:ext cx="880632" cy="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2363B-813E-4652-83AF-CEA40E034FCA}"/>
              </a:ext>
            </a:extLst>
          </p:cNvPr>
          <p:cNvSpPr txBox="1"/>
          <p:nvPr/>
        </p:nvSpPr>
        <p:spPr>
          <a:xfrm>
            <a:off x="1907704" y="116632"/>
            <a:ext cx="69127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Енергія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витка з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магнітним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полем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77836F-1111-4CA9-9985-88E548D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758555" cy="245115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C9165DB-AAA0-DCDC-69DF-40BCC56071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90524"/>
              </p:ext>
            </p:extLst>
          </p:nvPr>
        </p:nvGraphicFramePr>
        <p:xfrm>
          <a:off x="6157190" y="1193850"/>
          <a:ext cx="1601355" cy="48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90440" progId="Equation.DSMT4">
                  <p:embed/>
                </p:oleObj>
              </mc:Choice>
              <mc:Fallback>
                <p:oleObj name="Equation" r:id="rId4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7190" y="1193850"/>
                        <a:ext cx="1601355" cy="48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076BE0D-B8D1-EF2B-FEB9-A02D2551C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00479"/>
              </p:ext>
            </p:extLst>
          </p:nvPr>
        </p:nvGraphicFramePr>
        <p:xfrm>
          <a:off x="5711393" y="1728539"/>
          <a:ext cx="26241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190440" progId="Equation.DSMT4">
                  <p:embed/>
                </p:oleObj>
              </mc:Choice>
              <mc:Fallback>
                <p:oleObj name="Equation" r:id="rId6" imgW="104112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C9165DB-AAA0-DCDC-69DF-40BCC5607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1393" y="1728539"/>
                        <a:ext cx="2624137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05EE9-E9CB-8F8F-4DB1-4EFB79AD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302685-D84D-B335-8798-C886A3D2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7" y="1146905"/>
            <a:ext cx="2027932" cy="2454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E8D0C-96FD-68C5-8E01-57B67D24B231}"/>
              </a:ext>
            </a:extLst>
          </p:cNvPr>
          <p:cNvSpPr txBox="1"/>
          <p:nvPr/>
        </p:nvSpPr>
        <p:spPr>
          <a:xfrm>
            <a:off x="2122035" y="365580"/>
            <a:ext cx="3578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неоднорідне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A424D99-45F4-2993-43CD-3ABF71485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77006"/>
              </p:ext>
            </p:extLst>
          </p:nvPr>
        </p:nvGraphicFramePr>
        <p:xfrm>
          <a:off x="2452254" y="1550662"/>
          <a:ext cx="2194927" cy="66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15640" progId="Equation.DSMT4">
                  <p:embed/>
                </p:oleObj>
              </mc:Choice>
              <mc:Fallback>
                <p:oleObj name="Equation" r:id="rId4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254" y="1550662"/>
                        <a:ext cx="2194927" cy="666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98A10A12-4419-08C6-5ABD-5259F2DEC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82800"/>
              </p:ext>
            </p:extLst>
          </p:nvPr>
        </p:nvGraphicFramePr>
        <p:xfrm>
          <a:off x="2581014" y="249093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355320" progId="Equation.DSMT4">
                  <p:embed/>
                </p:oleObj>
              </mc:Choice>
              <mc:Fallback>
                <p:oleObj name="Equation" r:id="rId6" imgW="698400" imgH="3553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1014" y="249093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1359363D-DEB3-2E8F-9807-FB0019DBB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657789"/>
              </p:ext>
            </p:extLst>
          </p:nvPr>
        </p:nvGraphicFramePr>
        <p:xfrm>
          <a:off x="2517775" y="3392488"/>
          <a:ext cx="20653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380880" progId="Equation.DSMT4">
                  <p:embed/>
                </p:oleObj>
              </mc:Choice>
              <mc:Fallback>
                <p:oleObj name="Equation" r:id="rId8" imgW="711000" imgH="38088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98A10A12-4419-08C6-5ABD-5259F2DEC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7775" y="3392488"/>
                        <a:ext cx="20653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1983235-FF75-3501-CD31-211BE1F57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81324"/>
              </p:ext>
            </p:extLst>
          </p:nvPr>
        </p:nvGraphicFramePr>
        <p:xfrm>
          <a:off x="2535751" y="4367065"/>
          <a:ext cx="2027932" cy="10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355320" progId="Equation.DSMT4">
                  <p:embed/>
                </p:oleObj>
              </mc:Choice>
              <mc:Fallback>
                <p:oleObj name="Equation" r:id="rId10" imgW="698400" imgH="3553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1359363D-DEB3-2E8F-9807-FB0019DBB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35751" y="4367065"/>
                        <a:ext cx="2027932" cy="103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A5C016A-6A63-7B9A-89E9-8CFC90628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98081"/>
              </p:ext>
            </p:extLst>
          </p:nvPr>
        </p:nvGraphicFramePr>
        <p:xfrm>
          <a:off x="4973782" y="5399684"/>
          <a:ext cx="28590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27000" imgH="393480" progId="Equation.DSMT4">
                  <p:embed/>
                </p:oleObj>
              </mc:Choice>
              <mc:Fallback>
                <p:oleObj name="Equation" r:id="rId12" imgW="92700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A424D99-45F4-2993-43CD-3ABF71485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73782" y="5399684"/>
                        <a:ext cx="285908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12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Потік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Теорема </a:t>
            </a:r>
            <a:r>
              <a:rPr lang="ru-RU" sz="3600" b="1" dirty="0" err="1">
                <a:latin typeface="Tahoma" charset="0"/>
              </a:rPr>
              <a:t>Остроградського</a:t>
            </a:r>
            <a:r>
              <a:rPr lang="ru-RU" sz="3600" b="1" dirty="0">
                <a:latin typeface="Tahoma" charset="0"/>
              </a:rPr>
              <a:t>-Гаусса для </a:t>
            </a:r>
            <a:r>
              <a:rPr lang="ru-RU" sz="3600" b="1" dirty="0" err="1">
                <a:latin typeface="Tahoma" charset="0"/>
              </a:rPr>
              <a:t>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полів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616269-E5D1-4593-A481-5E339904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0928"/>
            <a:ext cx="2436862" cy="243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Вільгельм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Єдуард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Вебер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C5BF57-2AD9-463D-85FF-C680A557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6399"/>
            <a:ext cx="1909564" cy="245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A8B93A-FEFE-4716-B4E9-E997640D7553}"/>
              </a:ext>
            </a:extLst>
          </p:cNvPr>
          <p:cNvSpPr txBox="1"/>
          <p:nvPr/>
        </p:nvSpPr>
        <p:spPr>
          <a:xfrm>
            <a:off x="4427984" y="5325129"/>
            <a:ext cx="3096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Йоганн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Карл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Фрідріх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Гаусс</a:t>
            </a:r>
            <a:endParaRPr lang="x-none" sz="2000" dirty="0">
              <a:solidFill>
                <a:schemeClr val="tx2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5C3C37-AB0A-412E-A445-59877A00168C}"/>
              </a:ext>
            </a:extLst>
          </p:cNvPr>
          <p:cNvSpPr txBox="1"/>
          <p:nvPr/>
        </p:nvSpPr>
        <p:spPr>
          <a:xfrm>
            <a:off x="1979712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потік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E8C84-A34D-0321-5679-30A548A3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43" y="890771"/>
            <a:ext cx="3109703" cy="223854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7D075C8-9834-8F6A-C6AD-DAB4300F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927821"/>
              </p:ext>
            </p:extLst>
          </p:nvPr>
        </p:nvGraphicFramePr>
        <p:xfrm>
          <a:off x="6350133" y="701407"/>
          <a:ext cx="1849981" cy="66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96880" imgH="215640" progId="Equation.DSMT4">
                  <p:embed/>
                </p:oleObj>
              </mc:Choice>
              <mc:Fallback>
                <p:oleObj name="Equation" r:id="rId4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133" y="701407"/>
                        <a:ext cx="1849981" cy="669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1BF360ED-1B7D-638A-ED30-598317DDD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374333"/>
              </p:ext>
            </p:extLst>
          </p:nvPr>
        </p:nvGraphicFramePr>
        <p:xfrm>
          <a:off x="4455069" y="3317279"/>
          <a:ext cx="19669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317160" progId="Equation.DSMT4">
                  <p:embed/>
                </p:oleObj>
              </mc:Choice>
              <mc:Fallback>
                <p:oleObj name="Equation" r:id="rId6" imgW="63468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7D075C8-9834-8F6A-C6AD-DAB4300F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55069" y="3317279"/>
                        <a:ext cx="1966912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64D426D-2CF0-3F87-326D-646677105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25622"/>
              </p:ext>
            </p:extLst>
          </p:nvPr>
        </p:nvGraphicFramePr>
        <p:xfrm>
          <a:off x="4221596" y="4525184"/>
          <a:ext cx="24003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177480" progId="Equation.DSMT4">
                  <p:embed/>
                </p:oleObj>
              </mc:Choice>
              <mc:Fallback>
                <p:oleObj name="Equation" r:id="rId8" imgW="774360" imgH="1774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1BF360ED-1B7D-638A-ED30-598317DDD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1596" y="4525184"/>
                        <a:ext cx="2400300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A5243E1-C0F9-9D9D-AE53-A049212EC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53765"/>
              </p:ext>
            </p:extLst>
          </p:nvPr>
        </p:nvGraphicFramePr>
        <p:xfrm>
          <a:off x="2074718" y="5512378"/>
          <a:ext cx="2871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27000" imgH="215640" progId="Equation.DSMT4">
                  <p:embed/>
                </p:oleObj>
              </mc:Choice>
              <mc:Fallback>
                <p:oleObj name="Equation" r:id="rId10" imgW="92700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E64D426D-2CF0-3F87-326D-646677105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74718" y="5512378"/>
                        <a:ext cx="2871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4857760"/>
            <a:ext cx="5072066" cy="1471097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5984" y="4143380"/>
            <a:ext cx="392909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Оператор </a:t>
            </a:r>
            <a:r>
              <a:rPr kumimoji="0" lang="uk-UA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набла</a:t>
            </a:r>
            <a:endParaRPr kumimoji="0" lang="uk-UA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290"/>
            <a:ext cx="2695575" cy="2371725"/>
          </a:xfrm>
          <a:prstGeom prst="rect">
            <a:avLst/>
          </a:prstGeom>
        </p:spPr>
      </p:pic>
      <p:pic>
        <p:nvPicPr>
          <p:cNvPr id="7" name="Рисунок 6" descr="slide-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4" y="2500306"/>
            <a:ext cx="4934982" cy="9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861E65-86C6-4AF6-8CB3-A81E19C28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8640"/>
            <a:ext cx="3912096" cy="220055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3E8715-DC5B-B01F-4189-6A66657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92" y="1666127"/>
            <a:ext cx="488131" cy="43788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B49400-8B2E-39E4-376D-938B82EE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690" y="1666127"/>
            <a:ext cx="488131" cy="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9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pic>
        <p:nvPicPr>
          <p:cNvPr id="8" name="Рисунок 7" descr="img-Mu6Jt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49" y="2402372"/>
            <a:ext cx="5572132" cy="1333176"/>
          </a:xfrm>
          <a:prstGeom prst="rect">
            <a:avLst/>
          </a:prstGeom>
        </p:spPr>
      </p:pic>
      <p:pic>
        <p:nvPicPr>
          <p:cNvPr id="10" name="Рисунок 9" descr="img-xLTN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4071942"/>
            <a:ext cx="5219274" cy="1512833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дивергенція – зміна вектора за модулем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875CAD44-74D4-41EA-80E6-1F83C6097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349588"/>
              </p:ext>
            </p:extLst>
          </p:nvPr>
        </p:nvGraphicFramePr>
        <p:xfrm>
          <a:off x="1835696" y="2604548"/>
          <a:ext cx="1512168" cy="756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40" imgH="215640" progId="Equation.DSMT4">
                  <p:embed/>
                </p:oleObj>
              </mc:Choice>
              <mc:Fallback>
                <p:oleObj name="Equation" r:id="rId6" imgW="431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604548"/>
                        <a:ext cx="1512168" cy="756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43608A54-E8F5-4D16-8A7E-C242EB8BD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563981"/>
              </p:ext>
            </p:extLst>
          </p:nvPr>
        </p:nvGraphicFramePr>
        <p:xfrm>
          <a:off x="2042193" y="4371395"/>
          <a:ext cx="1601113" cy="75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215640" progId="Equation.DSMT4">
                  <p:embed/>
                </p:oleObj>
              </mc:Choice>
              <mc:Fallback>
                <p:oleObj name="Equation" r:id="rId8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42193" y="4371395"/>
                        <a:ext cx="1601113" cy="75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2DEBD-BB8F-49A4-8557-A621FFCC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55" y="832946"/>
            <a:ext cx="3625598" cy="285624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2E66D02-BF5D-4AEE-EF91-C495ECE60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1298"/>
              </p:ext>
            </p:extLst>
          </p:nvPr>
        </p:nvGraphicFramePr>
        <p:xfrm>
          <a:off x="2388839" y="3951866"/>
          <a:ext cx="5297365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15640" progId="Equation.DSMT4">
                  <p:embed/>
                </p:oleObj>
              </mc:Choice>
              <mc:Fallback>
                <p:oleObj name="Equation" r:id="rId4" imgW="19555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8839" y="3951866"/>
                        <a:ext cx="5297365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5008CB7-AB65-A781-4BEB-9FAAD72F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33953"/>
              </p:ext>
            </p:extLst>
          </p:nvPr>
        </p:nvGraphicFramePr>
        <p:xfrm>
          <a:off x="3571731" y="4796125"/>
          <a:ext cx="30622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190440" progId="Equation.DSMT4">
                  <p:embed/>
                </p:oleObj>
              </mc:Choice>
              <mc:Fallback>
                <p:oleObj name="Equation" r:id="rId6" imgW="1130040" imgH="19044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2E66D02-BF5D-4AEE-EF91-C495ECE60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1731" y="4796125"/>
                        <a:ext cx="30622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EFE8717-2299-118E-4DB1-42BECC46E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4965"/>
              </p:ext>
            </p:extLst>
          </p:nvPr>
        </p:nvGraphicFramePr>
        <p:xfrm>
          <a:off x="3887355" y="5558270"/>
          <a:ext cx="27178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317160" progId="Equation.DSMT4">
                  <p:embed/>
                </p:oleObj>
              </mc:Choice>
              <mc:Fallback>
                <p:oleObj name="Equation" r:id="rId8" imgW="10029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5008CB7-AB65-A781-4BEB-9FAAD72FE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7355" y="5558270"/>
                        <a:ext cx="271780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3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4263-DAAF-CCB1-8A85-06FF4F26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E730E-483F-978A-5593-62FE6A79B25B}"/>
              </a:ext>
            </a:extLst>
          </p:cNvPr>
          <p:cNvSpPr txBox="1"/>
          <p:nvPr/>
        </p:nvSpPr>
        <p:spPr>
          <a:xfrm>
            <a:off x="1907704" y="116632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Гауса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D7C5B50A-ACA8-5B2F-3FD0-E536D1715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11239"/>
              </p:ext>
            </p:extLst>
          </p:nvPr>
        </p:nvGraphicFramePr>
        <p:xfrm>
          <a:off x="3565235" y="1199862"/>
          <a:ext cx="2863272" cy="111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5235" y="1199862"/>
                        <a:ext cx="2863272" cy="1118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11C8ECD-0C21-CA1E-4B8D-2BE5F1000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59537"/>
              </p:ext>
            </p:extLst>
          </p:nvPr>
        </p:nvGraphicFramePr>
        <p:xfrm>
          <a:off x="3233882" y="2751571"/>
          <a:ext cx="37147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317160" progId="Equation.DSMT4">
                  <p:embed/>
                </p:oleObj>
              </mc:Choice>
              <mc:Fallback>
                <p:oleObj name="Equation" r:id="rId5" imgW="105408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D7C5B50A-ACA8-5B2F-3FD0-E536D1715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882" y="2751571"/>
                        <a:ext cx="371475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015944B8-4DA6-1667-17A0-2B6D6921F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219471"/>
              </p:ext>
            </p:extLst>
          </p:nvPr>
        </p:nvGraphicFramePr>
        <p:xfrm>
          <a:off x="4271870" y="4476318"/>
          <a:ext cx="2156637" cy="917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215640" progId="Equation.DSMT4">
                  <p:embed/>
                </p:oleObj>
              </mc:Choice>
              <mc:Fallback>
                <p:oleObj name="Equation" r:id="rId7" imgW="507960" imgH="2156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11C8ECD-0C21-CA1E-4B8D-2BE5F1000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1870" y="4476318"/>
                        <a:ext cx="2156637" cy="917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645826-6A35-A308-18BF-94B59DCB5674}"/>
              </a:ext>
            </a:extLst>
          </p:cNvPr>
          <p:cNvSpPr txBox="1"/>
          <p:nvPr/>
        </p:nvSpPr>
        <p:spPr>
          <a:xfrm>
            <a:off x="2142836" y="5658138"/>
            <a:ext cx="6645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i="1" dirty="0">
                <a:solidFill>
                  <a:srgbClr val="0070C0"/>
                </a:solidFill>
              </a:rPr>
              <a:t>магнітне поле – </a:t>
            </a:r>
            <a:r>
              <a:rPr lang="uk-UA" sz="2800" i="1" dirty="0" err="1">
                <a:solidFill>
                  <a:srgbClr val="0070C0"/>
                </a:solidFill>
              </a:rPr>
              <a:t>соленоїдальне</a:t>
            </a:r>
            <a:r>
              <a:rPr lang="uk-UA" sz="2800" i="1" dirty="0">
                <a:solidFill>
                  <a:srgbClr val="0070C0"/>
                </a:solidFill>
              </a:rPr>
              <a:t> (</a:t>
            </a:r>
            <a:r>
              <a:rPr lang="uk-UA" sz="2800" i="1" dirty="0" err="1">
                <a:solidFill>
                  <a:srgbClr val="0070C0"/>
                </a:solidFill>
              </a:rPr>
              <a:t>бездівергентне</a:t>
            </a:r>
            <a:r>
              <a:rPr lang="uk-UA" sz="2800" i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3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560840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Теорема про </a:t>
            </a:r>
            <a:r>
              <a:rPr lang="ru-RU" sz="3600" b="1" dirty="0" err="1">
                <a:latin typeface="Tahoma" charset="0"/>
              </a:rPr>
              <a:t>циркуляцію</a:t>
            </a:r>
            <a:r>
              <a:rPr lang="ru-RU" sz="3600" b="1" dirty="0">
                <a:latin typeface="Tahoma" charset="0"/>
              </a:rPr>
              <a:t> вектора </a:t>
            </a:r>
            <a:r>
              <a:rPr lang="ru-RU" sz="3600" b="1" dirty="0" err="1">
                <a:latin typeface="Tahoma" charset="0"/>
              </a:rPr>
              <a:t>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</a:t>
            </a:r>
            <a:r>
              <a:rPr lang="ru-RU" sz="3600" b="1" dirty="0" err="1">
                <a:latin typeface="Tahoma" charset="0"/>
              </a:rPr>
              <a:t>нескінченного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прямолінійного</a:t>
            </a:r>
            <a:r>
              <a:rPr lang="ru-RU" sz="3600" b="1" dirty="0">
                <a:latin typeface="Tahoma" charset="0"/>
              </a:rPr>
              <a:t> струму та </a:t>
            </a:r>
            <a:r>
              <a:rPr lang="uk-UA" sz="3600" b="1" dirty="0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755576" y="5295895"/>
            <a:ext cx="2580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Джорж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Габрієль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Стокс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00px-SS-stok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786058"/>
            <a:ext cx="1603377" cy="2405066"/>
          </a:xfrm>
          <a:prstGeom prst="rect">
            <a:avLst/>
          </a:prstGeom>
        </p:spPr>
      </p:pic>
      <p:pic>
        <p:nvPicPr>
          <p:cNvPr id="9" name="Рисунок 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3000372"/>
            <a:ext cx="4267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Группа 63"/>
          <p:cNvGrpSpPr/>
          <p:nvPr/>
        </p:nvGrpSpPr>
        <p:grpSpPr>
          <a:xfrm>
            <a:off x="2362200" y="1777999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38"/>
              <a:chOff x="906463" y="1814513"/>
              <a:chExt cx="2419350" cy="1176338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 dirty="0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743383"/>
                  </p:ext>
                </p:extLst>
              </p:nvPr>
            </p:nvGraphicFramePr>
            <p:xfrm>
              <a:off x="2971800" y="2647951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00" y="2647951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1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89312"/>
              </p:ext>
            </p:extLst>
          </p:nvPr>
        </p:nvGraphicFramePr>
        <p:xfrm>
          <a:off x="6372225" y="468313"/>
          <a:ext cx="14668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55320" imgH="317160" progId="Equation.DSMT4">
                  <p:embed/>
                </p:oleObj>
              </mc:Choice>
              <mc:Fallback>
                <p:oleObj name="Equation" r:id="rId17" imgW="35532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8313"/>
                        <a:ext cx="14668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571480"/>
            <a:ext cx="2663825" cy="723900"/>
          </a:xfrm>
        </p:spPr>
        <p:txBody>
          <a:bodyPr/>
          <a:lstStyle/>
          <a:p>
            <a:r>
              <a:rPr lang="uk-UA" dirty="0"/>
              <a:t>циркуляція</a:t>
            </a:r>
            <a:endParaRPr lang="en-US" dirty="0"/>
          </a:p>
        </p:txBody>
      </p:sp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90702"/>
              </p:ext>
            </p:extLst>
          </p:nvPr>
        </p:nvGraphicFramePr>
        <p:xfrm>
          <a:off x="5422381" y="5080001"/>
          <a:ext cx="3325293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381" y="5080001"/>
                        <a:ext cx="3325293" cy="110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6"/>
          <p:cNvGrpSpPr>
            <a:grpSpLocks/>
          </p:cNvGrpSpPr>
          <p:nvPr/>
        </p:nvGrpSpPr>
        <p:grpSpPr bwMode="auto">
          <a:xfrm>
            <a:off x="3852881" y="1357298"/>
            <a:ext cx="3433763" cy="2620963"/>
            <a:chOff x="432" y="480"/>
            <a:chExt cx="2163" cy="1651"/>
          </a:xfrm>
        </p:grpSpPr>
        <p:grpSp>
          <p:nvGrpSpPr>
            <p:cNvPr id="69" name="Group 28"/>
            <p:cNvGrpSpPr>
              <a:grpSpLocks/>
            </p:cNvGrpSpPr>
            <p:nvPr/>
          </p:nvGrpSpPr>
          <p:grpSpPr bwMode="auto">
            <a:xfrm>
              <a:off x="471" y="584"/>
              <a:ext cx="2058" cy="1156"/>
              <a:chOff x="1749" y="1209"/>
              <a:chExt cx="1159" cy="625"/>
            </a:xfrm>
          </p:grpSpPr>
          <p:sp>
            <p:nvSpPr>
              <p:cNvPr id="77" name="AutoShape 6"/>
              <p:cNvSpPr>
                <a:spLocks noChangeArrowheads="1"/>
              </p:cNvSpPr>
              <p:nvPr/>
            </p:nvSpPr>
            <p:spPr bwMode="auto">
              <a:xfrm>
                <a:off x="1824" y="1674"/>
                <a:ext cx="72" cy="72"/>
              </a:xfrm>
              <a:prstGeom prst="flowChartSummingJunction">
                <a:avLst/>
              </a:prstGeom>
              <a:solidFill>
                <a:srgbClr val="FFFFFF"/>
              </a:solidFill>
              <a:ln w="1905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78" name="Line 7"/>
              <p:cNvSpPr>
                <a:spLocks noChangeShapeType="1"/>
              </p:cNvSpPr>
              <p:nvPr/>
            </p:nvSpPr>
            <p:spPr bwMode="auto">
              <a:xfrm>
                <a:off x="1749" y="1371"/>
                <a:ext cx="97" cy="2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Line 8"/>
              <p:cNvSpPr>
                <a:spLocks noChangeShapeType="1"/>
              </p:cNvSpPr>
              <p:nvPr/>
            </p:nvSpPr>
            <p:spPr bwMode="auto">
              <a:xfrm flipV="1">
                <a:off x="1899" y="1386"/>
                <a:ext cx="933" cy="306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Line 9"/>
              <p:cNvSpPr>
                <a:spLocks noChangeShapeType="1"/>
              </p:cNvSpPr>
              <p:nvPr/>
            </p:nvSpPr>
            <p:spPr bwMode="auto">
              <a:xfrm flipV="1">
                <a:off x="1896" y="1212"/>
                <a:ext cx="507" cy="47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Line 10"/>
              <p:cNvSpPr>
                <a:spLocks noChangeShapeType="1"/>
              </p:cNvSpPr>
              <p:nvPr/>
            </p:nvSpPr>
            <p:spPr bwMode="auto">
              <a:xfrm>
                <a:off x="2406" y="1211"/>
                <a:ext cx="426" cy="173"/>
              </a:xfrm>
              <a:prstGeom prst="line">
                <a:avLst/>
              </a:prstGeom>
              <a:noFill/>
              <a:ln w="28575">
                <a:solidFill>
                  <a:srgbClr val="A5002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403" y="1209"/>
                <a:ext cx="429" cy="4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/>
              <p:cNvSpPr>
                <a:spLocks/>
              </p:cNvSpPr>
              <p:nvPr/>
            </p:nvSpPr>
            <p:spPr bwMode="auto">
              <a:xfrm>
                <a:off x="2346" y="1391"/>
                <a:ext cx="104" cy="424"/>
              </a:xfrm>
              <a:custGeom>
                <a:avLst/>
                <a:gdLst>
                  <a:gd name="T0" fmla="*/ 104 w 104"/>
                  <a:gd name="T1" fmla="*/ 0 h 424"/>
                  <a:gd name="T2" fmla="*/ 41 w 104"/>
                  <a:gd name="T3" fmla="*/ 45 h 424"/>
                  <a:gd name="T4" fmla="*/ 8 w 104"/>
                  <a:gd name="T5" fmla="*/ 145 h 424"/>
                  <a:gd name="T6" fmla="*/ 88 w 104"/>
                  <a:gd name="T7" fmla="*/ 424 h 4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424"/>
                  <a:gd name="T14" fmla="*/ 104 w 104"/>
                  <a:gd name="T15" fmla="*/ 424 h 4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424">
                    <a:moveTo>
                      <a:pt x="104" y="0"/>
                    </a:moveTo>
                    <a:cubicBezTo>
                      <a:pt x="94" y="7"/>
                      <a:pt x="61" y="23"/>
                      <a:pt x="41" y="45"/>
                    </a:cubicBezTo>
                    <a:cubicBezTo>
                      <a:pt x="25" y="69"/>
                      <a:pt x="0" y="82"/>
                      <a:pt x="8" y="145"/>
                    </a:cubicBezTo>
                    <a:cubicBezTo>
                      <a:pt x="19" y="209"/>
                      <a:pt x="70" y="375"/>
                      <a:pt x="88" y="424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stealth" w="lg" len="lg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Line 15"/>
              <p:cNvSpPr>
                <a:spLocks noChangeShapeType="1"/>
              </p:cNvSpPr>
              <p:nvPr/>
            </p:nvSpPr>
            <p:spPr bwMode="auto">
              <a:xfrm>
                <a:off x="2362" y="1251"/>
                <a:ext cx="34" cy="3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Line 16"/>
              <p:cNvSpPr>
                <a:spLocks noChangeShapeType="1"/>
              </p:cNvSpPr>
              <p:nvPr/>
            </p:nvSpPr>
            <p:spPr bwMode="auto">
              <a:xfrm flipV="1">
                <a:off x="2400" y="1246"/>
                <a:ext cx="38" cy="3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823" y="1572"/>
                <a:ext cx="147" cy="37"/>
              </a:xfrm>
              <a:custGeom>
                <a:avLst/>
                <a:gdLst>
                  <a:gd name="T0" fmla="*/ 0 w 147"/>
                  <a:gd name="T1" fmla="*/ 24 h 37"/>
                  <a:gd name="T2" fmla="*/ 19 w 147"/>
                  <a:gd name="T3" fmla="*/ 13 h 37"/>
                  <a:gd name="T4" fmla="*/ 51 w 147"/>
                  <a:gd name="T5" fmla="*/ 3 h 37"/>
                  <a:gd name="T6" fmla="*/ 90 w 147"/>
                  <a:gd name="T7" fmla="*/ 2 h 37"/>
                  <a:gd name="T8" fmla="*/ 119 w 147"/>
                  <a:gd name="T9" fmla="*/ 15 h 37"/>
                  <a:gd name="T10" fmla="*/ 139 w 147"/>
                  <a:gd name="T11" fmla="*/ 29 h 37"/>
                  <a:gd name="T12" fmla="*/ 147 w 147"/>
                  <a:gd name="T13" fmla="*/ 37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7"/>
                  <a:gd name="T22" fmla="*/ 0 h 37"/>
                  <a:gd name="T23" fmla="*/ 147 w 147"/>
                  <a:gd name="T24" fmla="*/ 37 h 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7" h="37">
                    <a:moveTo>
                      <a:pt x="0" y="24"/>
                    </a:moveTo>
                    <a:cubicBezTo>
                      <a:pt x="8" y="18"/>
                      <a:pt x="9" y="15"/>
                      <a:pt x="19" y="13"/>
                    </a:cubicBezTo>
                    <a:cubicBezTo>
                      <a:pt x="28" y="9"/>
                      <a:pt x="38" y="5"/>
                      <a:pt x="51" y="3"/>
                    </a:cubicBezTo>
                    <a:cubicBezTo>
                      <a:pt x="63" y="1"/>
                      <a:pt x="79" y="0"/>
                      <a:pt x="90" y="2"/>
                    </a:cubicBezTo>
                    <a:cubicBezTo>
                      <a:pt x="101" y="4"/>
                      <a:pt x="111" y="11"/>
                      <a:pt x="119" y="15"/>
                    </a:cubicBezTo>
                    <a:cubicBezTo>
                      <a:pt x="125" y="21"/>
                      <a:pt x="131" y="25"/>
                      <a:pt x="139" y="29"/>
                    </a:cubicBezTo>
                    <a:cubicBezTo>
                      <a:pt x="144" y="36"/>
                      <a:pt x="141" y="34"/>
                      <a:pt x="147" y="37"/>
                    </a:cubicBezTo>
                  </a:path>
                </a:pathLst>
              </a:custGeom>
              <a:noFill/>
              <a:ln w="12700">
                <a:solidFill>
                  <a:srgbClr val="33CC33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2001" y="1586"/>
                <a:ext cx="32" cy="60"/>
              </a:xfrm>
              <a:custGeom>
                <a:avLst/>
                <a:gdLst>
                  <a:gd name="T0" fmla="*/ 0 w 32"/>
                  <a:gd name="T1" fmla="*/ 0 h 60"/>
                  <a:gd name="T2" fmla="*/ 12 w 32"/>
                  <a:gd name="T3" fmla="*/ 12 h 60"/>
                  <a:gd name="T4" fmla="*/ 29 w 32"/>
                  <a:gd name="T5" fmla="*/ 43 h 60"/>
                  <a:gd name="T6" fmla="*/ 32 w 3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60"/>
                  <a:gd name="T14" fmla="*/ 32 w 3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60">
                    <a:moveTo>
                      <a:pt x="0" y="0"/>
                    </a:moveTo>
                    <a:cubicBezTo>
                      <a:pt x="3" y="4"/>
                      <a:pt x="7" y="5"/>
                      <a:pt x="12" y="12"/>
                    </a:cubicBezTo>
                    <a:cubicBezTo>
                      <a:pt x="16" y="17"/>
                      <a:pt x="26" y="38"/>
                      <a:pt x="29" y="43"/>
                    </a:cubicBezTo>
                    <a:cubicBezTo>
                      <a:pt x="31" y="50"/>
                      <a:pt x="32" y="52"/>
                      <a:pt x="32" y="60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1985" y="1600"/>
                <a:ext cx="41" cy="53"/>
              </a:xfrm>
              <a:custGeom>
                <a:avLst/>
                <a:gdLst>
                  <a:gd name="T0" fmla="*/ 0 w 104"/>
                  <a:gd name="T1" fmla="*/ 0 h 130"/>
                  <a:gd name="T2" fmla="*/ 0 w 104"/>
                  <a:gd name="T3" fmla="*/ 0 h 130"/>
                  <a:gd name="T4" fmla="*/ 0 w 104"/>
                  <a:gd name="T5" fmla="*/ 0 h 130"/>
                  <a:gd name="T6" fmla="*/ 0 60000 65536"/>
                  <a:gd name="T7" fmla="*/ 0 60000 65536"/>
                  <a:gd name="T8" fmla="*/ 0 60000 65536"/>
                  <a:gd name="T9" fmla="*/ 0 w 104"/>
                  <a:gd name="T10" fmla="*/ 0 h 130"/>
                  <a:gd name="T11" fmla="*/ 104 w 104"/>
                  <a:gd name="T12" fmla="*/ 130 h 1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4" h="130">
                    <a:moveTo>
                      <a:pt x="0" y="0"/>
                    </a:moveTo>
                    <a:cubicBezTo>
                      <a:pt x="39" y="27"/>
                      <a:pt x="75" y="81"/>
                      <a:pt x="75" y="130"/>
                    </a:cubicBezTo>
                    <a:lnTo>
                      <a:pt x="104" y="121"/>
                    </a:ln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2022" y="1574"/>
                <a:ext cx="164" cy="160"/>
              </a:xfrm>
              <a:custGeom>
                <a:avLst/>
                <a:gdLst>
                  <a:gd name="T0" fmla="*/ 0 w 164"/>
                  <a:gd name="T1" fmla="*/ 33 h 160"/>
                  <a:gd name="T2" fmla="*/ 62 w 164"/>
                  <a:gd name="T3" fmla="*/ 9 h 160"/>
                  <a:gd name="T4" fmla="*/ 116 w 164"/>
                  <a:gd name="T5" fmla="*/ 1 h 160"/>
                  <a:gd name="T6" fmla="*/ 164 w 164"/>
                  <a:gd name="T7" fmla="*/ 18 h 160"/>
                  <a:gd name="T8" fmla="*/ 117 w 164"/>
                  <a:gd name="T9" fmla="*/ 160 h 1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4"/>
                  <a:gd name="T16" fmla="*/ 0 h 160"/>
                  <a:gd name="T17" fmla="*/ 164 w 164"/>
                  <a:gd name="T18" fmla="*/ 160 h 1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4" h="160">
                    <a:moveTo>
                      <a:pt x="0" y="33"/>
                    </a:moveTo>
                    <a:cubicBezTo>
                      <a:pt x="17" y="26"/>
                      <a:pt x="45" y="11"/>
                      <a:pt x="62" y="9"/>
                    </a:cubicBezTo>
                    <a:cubicBezTo>
                      <a:pt x="82" y="5"/>
                      <a:pt x="99" y="0"/>
                      <a:pt x="116" y="1"/>
                    </a:cubicBezTo>
                    <a:cubicBezTo>
                      <a:pt x="133" y="2"/>
                      <a:pt x="159" y="6"/>
                      <a:pt x="164" y="18"/>
                    </a:cubicBezTo>
                    <a:cubicBezTo>
                      <a:pt x="164" y="44"/>
                      <a:pt x="125" y="136"/>
                      <a:pt x="117" y="160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 type="triangle" w="sm" len="sm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Text Box 26"/>
              <p:cNvSpPr txBox="1">
                <a:spLocks noChangeArrowheads="1"/>
              </p:cNvSpPr>
              <p:nvPr/>
            </p:nvSpPr>
            <p:spPr bwMode="auto">
              <a:xfrm>
                <a:off x="2688" y="1632"/>
                <a:ext cx="22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91" name="AutoShape 27"/>
              <p:cNvSpPr>
                <a:spLocks/>
              </p:cNvSpPr>
              <p:nvPr/>
            </p:nvSpPr>
            <p:spPr bwMode="auto">
              <a:xfrm rot="-2481543">
                <a:off x="2453" y="1212"/>
                <a:ext cx="47" cy="294"/>
              </a:xfrm>
              <a:prstGeom prst="leftBrace">
                <a:avLst>
                  <a:gd name="adj1" fmla="val 52128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</p:grpSp>
        <p:graphicFrame>
          <p:nvGraphicFramePr>
            <p:cNvPr id="70" name="Object 29"/>
            <p:cNvGraphicFramePr>
              <a:graphicFrameLocks noChangeAspect="1"/>
            </p:cNvGraphicFramePr>
            <p:nvPr/>
          </p:nvGraphicFramePr>
          <p:xfrm>
            <a:off x="624" y="960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4885" imgH="164885" progId="Equation.DSMT4">
                    <p:embed/>
                  </p:oleObj>
                </mc:Choice>
                <mc:Fallback>
                  <p:oleObj name="Equation" r:id="rId3" imgW="164885" imgH="164885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60"/>
                          <a:ext cx="19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0"/>
            <p:cNvGraphicFramePr>
              <a:graphicFrameLocks noChangeAspect="1"/>
            </p:cNvGraphicFramePr>
            <p:nvPr/>
          </p:nvGraphicFramePr>
          <p:xfrm>
            <a:off x="1008" y="1584"/>
            <a:ext cx="32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279" imgH="203112" progId="Equation.DSMT4">
                    <p:embed/>
                  </p:oleObj>
                </mc:Choice>
                <mc:Fallback>
                  <p:oleObj name="Equation" r:id="rId5" imgW="279279" imgH="203112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32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1"/>
            <p:cNvGraphicFramePr>
              <a:graphicFrameLocks noChangeAspect="1"/>
            </p:cNvGraphicFramePr>
            <p:nvPr/>
          </p:nvGraphicFramePr>
          <p:xfrm>
            <a:off x="1536" y="1680"/>
            <a:ext cx="576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69900" imgH="368300" progId="Equation.DSMT4">
                    <p:embed/>
                  </p:oleObj>
                </mc:Choice>
                <mc:Fallback>
                  <p:oleObj name="Equation" r:id="rId7" imgW="4699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576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2"/>
            <p:cNvGraphicFramePr>
              <a:graphicFrameLocks noChangeAspect="1"/>
            </p:cNvGraphicFramePr>
            <p:nvPr/>
          </p:nvGraphicFramePr>
          <p:xfrm>
            <a:off x="2352" y="1248"/>
            <a:ext cx="243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646" imgH="228402" progId="Equation.DSMT4">
                    <p:embed/>
                  </p:oleObj>
                </mc:Choice>
                <mc:Fallback>
                  <p:oleObj name="Equation" r:id="rId9" imgW="177646" imgH="228402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248"/>
                          <a:ext cx="243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33"/>
            <p:cNvGraphicFramePr>
              <a:graphicFrameLocks noChangeAspect="1"/>
            </p:cNvGraphicFramePr>
            <p:nvPr/>
          </p:nvGraphicFramePr>
          <p:xfrm>
            <a:off x="2208" y="480"/>
            <a:ext cx="30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195" imgH="253890" progId="Equation.DSMT4">
                    <p:embed/>
                  </p:oleObj>
                </mc:Choice>
                <mc:Fallback>
                  <p:oleObj name="Equation" r:id="rId11" imgW="241195" imgH="25389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480"/>
                          <a:ext cx="30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0"/>
            <p:cNvGraphicFramePr>
              <a:graphicFrameLocks noChangeAspect="1"/>
            </p:cNvGraphicFramePr>
            <p:nvPr/>
          </p:nvGraphicFramePr>
          <p:xfrm>
            <a:off x="432" y="1440"/>
            <a:ext cx="17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639" imgH="190417" progId="Equation.DSMT4">
                    <p:embed/>
                  </p:oleObj>
                </mc:Choice>
                <mc:Fallback>
                  <p:oleObj name="Equation" r:id="rId13" imgW="139639" imgH="190417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440"/>
                          <a:ext cx="17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1"/>
            <p:cNvGraphicFramePr>
              <a:graphicFrameLocks noChangeAspect="1"/>
            </p:cNvGraphicFramePr>
            <p:nvPr/>
          </p:nvGraphicFramePr>
          <p:xfrm>
            <a:off x="1152" y="624"/>
            <a:ext cx="17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39639" imgH="203112" progId="Equation.DSMT4">
                    <p:embed/>
                  </p:oleObj>
                </mc:Choice>
                <mc:Fallback>
                  <p:oleObj name="Equation" r:id="rId15" imgW="139639" imgH="203112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624"/>
                          <a:ext cx="17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" name="Object 50"/>
          <p:cNvGraphicFramePr>
            <a:graphicFrameLocks noChangeAspect="1"/>
          </p:cNvGraphicFramePr>
          <p:nvPr/>
        </p:nvGraphicFramePr>
        <p:xfrm>
          <a:off x="2500298" y="4357694"/>
          <a:ext cx="2819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55199" imgH="406224" progId="Equation.DSMT4">
                  <p:embed/>
                </p:oleObj>
              </mc:Choice>
              <mc:Fallback>
                <p:oleObj name="Equation" r:id="rId17" imgW="1155199" imgH="406224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4357694"/>
                        <a:ext cx="2819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319595"/>
              </p:ext>
            </p:extLst>
          </p:nvPr>
        </p:nvGraphicFramePr>
        <p:xfrm>
          <a:off x="3849592" y="351950"/>
          <a:ext cx="2933796" cy="9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90360" imgH="330120" progId="Equation.DSMT4">
                  <p:embed/>
                </p:oleObj>
              </mc:Choice>
              <mc:Fallback>
                <p:oleObj name="Equation" r:id="rId19" imgW="990360" imgH="33012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592" y="351950"/>
                        <a:ext cx="2933796" cy="976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1"/>
          <p:cNvGraphicFramePr>
            <a:graphicFrameLocks noChangeAspect="1"/>
          </p:cNvGraphicFramePr>
          <p:nvPr/>
        </p:nvGraphicFramePr>
        <p:xfrm>
          <a:off x="7000892" y="4357694"/>
          <a:ext cx="12573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482600" progId="Equation.DSMT4">
                  <p:embed/>
                </p:oleObj>
              </mc:Choice>
              <mc:Fallback>
                <p:oleObj name="Equation" r:id="rId21" imgW="685800" imgH="4826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4357694"/>
                        <a:ext cx="12573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357686" y="5357826"/>
          <a:ext cx="2582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3" imgW="1143000" imgH="457200" progId="Equation.3">
                  <p:embed/>
                </p:oleObj>
              </mc:Choice>
              <mc:Fallback>
                <p:oleObj name="Формула" r:id="rId23" imgW="11430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6" y="5357826"/>
                        <a:ext cx="2582863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63"/>
          <p:cNvGrpSpPr/>
          <p:nvPr/>
        </p:nvGrpSpPr>
        <p:grpSpPr>
          <a:xfrm>
            <a:off x="2428860" y="528646"/>
            <a:ext cx="4419600" cy="4114800"/>
            <a:chOff x="2357422" y="461954"/>
            <a:chExt cx="4419600" cy="4114800"/>
          </a:xfrm>
        </p:grpSpPr>
        <p:grpSp>
          <p:nvGrpSpPr>
            <p:cNvPr id="4" name="Группа 86"/>
            <p:cNvGrpSpPr>
              <a:grpSpLocks/>
            </p:cNvGrpSpPr>
            <p:nvPr/>
          </p:nvGrpSpPr>
          <p:grpSpPr bwMode="auto">
            <a:xfrm>
              <a:off x="2357422" y="2214554"/>
              <a:ext cx="1898650" cy="2014538"/>
              <a:chOff x="0" y="2209800"/>
              <a:chExt cx="1898650" cy="2014538"/>
            </a:xfrm>
          </p:grpSpPr>
          <p:sp>
            <p:nvSpPr>
              <p:cNvPr id="5" name="Text Box 24"/>
              <p:cNvSpPr txBox="1">
                <a:spLocks noChangeArrowheads="1"/>
              </p:cNvSpPr>
              <p:nvPr/>
            </p:nvSpPr>
            <p:spPr bwMode="auto">
              <a:xfrm>
                <a:off x="0" y="3230563"/>
                <a:ext cx="1643074" cy="993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r>
                  <a:rPr lang="ru-RU" sz="2400" dirty="0"/>
                  <a:t>початок  обходу</a:t>
                </a:r>
              </a:p>
            </p:txBody>
          </p:sp>
          <p:sp>
            <p:nvSpPr>
              <p:cNvPr id="6" name="Freeform 23"/>
              <p:cNvSpPr>
                <a:spLocks/>
              </p:cNvSpPr>
              <p:nvPr/>
            </p:nvSpPr>
            <p:spPr bwMode="auto">
              <a:xfrm>
                <a:off x="533400" y="2247900"/>
                <a:ext cx="349250" cy="1047750"/>
              </a:xfrm>
              <a:custGeom>
                <a:avLst/>
                <a:gdLst>
                  <a:gd name="T0" fmla="*/ 2147483647 w 220"/>
                  <a:gd name="T1" fmla="*/ 0 h 660"/>
                  <a:gd name="T2" fmla="*/ 2147483647 w 220"/>
                  <a:gd name="T3" fmla="*/ 2147483647 h 660"/>
                  <a:gd name="T4" fmla="*/ 0 w 220"/>
                  <a:gd name="T5" fmla="*/ 2147483647 h 660"/>
                  <a:gd name="T6" fmla="*/ 0 60000 65536"/>
                  <a:gd name="T7" fmla="*/ 0 60000 65536"/>
                  <a:gd name="T8" fmla="*/ 0 60000 65536"/>
                  <a:gd name="T9" fmla="*/ 0 w 220"/>
                  <a:gd name="T10" fmla="*/ 0 h 660"/>
                  <a:gd name="T11" fmla="*/ 220 w 220"/>
                  <a:gd name="T12" fmla="*/ 660 h 6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" h="660">
                    <a:moveTo>
                      <a:pt x="220" y="0"/>
                    </a:moveTo>
                    <a:lnTo>
                      <a:pt x="88" y="184"/>
                    </a:lnTo>
                    <a:lnTo>
                      <a:pt x="0" y="66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" name="Freeform 35"/>
              <p:cNvSpPr>
                <a:spLocks/>
              </p:cNvSpPr>
              <p:nvPr/>
            </p:nvSpPr>
            <p:spPr bwMode="auto">
              <a:xfrm>
                <a:off x="914400" y="2209800"/>
                <a:ext cx="984250" cy="419100"/>
              </a:xfrm>
              <a:custGeom>
                <a:avLst/>
                <a:gdLst>
                  <a:gd name="T0" fmla="*/ 2147483647 w 620"/>
                  <a:gd name="T1" fmla="*/ 2147483647 h 264"/>
                  <a:gd name="T2" fmla="*/ 0 w 620"/>
                  <a:gd name="T3" fmla="*/ 0 h 264"/>
                  <a:gd name="T4" fmla="*/ 0 60000 65536"/>
                  <a:gd name="T5" fmla="*/ 0 60000 65536"/>
                  <a:gd name="T6" fmla="*/ 0 w 620"/>
                  <a:gd name="T7" fmla="*/ 0 h 264"/>
                  <a:gd name="T8" fmla="*/ 620 w 620"/>
                  <a:gd name="T9" fmla="*/ 264 h 2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20" h="264">
                    <a:moveTo>
                      <a:pt x="620" y="26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1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3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0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7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0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2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4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7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29"/>
              <a:chOff x="906463" y="1814513"/>
              <a:chExt cx="2419350" cy="1176329"/>
            </a:xfrm>
          </p:grpSpPr>
          <p:grpSp>
            <p:nvGrpSpPr>
              <p:cNvPr id="58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81168"/>
                  </p:ext>
                </p:extLst>
              </p:nvPr>
            </p:nvGraphicFramePr>
            <p:xfrm>
              <a:off x="2971815" y="2647942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5" y="2647942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1478"/>
              </p:ext>
            </p:extLst>
          </p:nvPr>
        </p:nvGraphicFramePr>
        <p:xfrm>
          <a:off x="3290888" y="4913313"/>
          <a:ext cx="43767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39880" imgH="380880" progId="Equation.DSMT4">
                  <p:embed/>
                </p:oleObj>
              </mc:Choice>
              <mc:Fallback>
                <p:oleObj name="Equation" r:id="rId1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913313"/>
                        <a:ext cx="4376737" cy="95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4"/>
          <p:cNvGraphicFramePr>
            <a:graphicFrameLocks noChangeAspect="1"/>
          </p:cNvGraphicFramePr>
          <p:nvPr/>
        </p:nvGraphicFramePr>
        <p:xfrm>
          <a:off x="6286512" y="142852"/>
          <a:ext cx="25828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9" imgW="1143000" imgH="457200" progId="Equation.3">
                  <p:embed/>
                </p:oleObj>
              </mc:Choice>
              <mc:Fallback>
                <p:oleObj name="Формула" r:id="rId19" imgW="1143000" imgH="4572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142852"/>
                        <a:ext cx="25828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3"/>
          <p:cNvGrpSpPr/>
          <p:nvPr/>
        </p:nvGrpSpPr>
        <p:grpSpPr>
          <a:xfrm>
            <a:off x="2285984" y="214290"/>
            <a:ext cx="4419600" cy="4114800"/>
            <a:chOff x="2357422" y="461954"/>
            <a:chExt cx="4419600" cy="4114800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3271822" y="2214554"/>
              <a:ext cx="984250" cy="419100"/>
            </a:xfrm>
            <a:custGeom>
              <a:avLst/>
              <a:gdLst>
                <a:gd name="T0" fmla="*/ 2147483647 w 620"/>
                <a:gd name="T1" fmla="*/ 2147483647 h 264"/>
                <a:gd name="T2" fmla="*/ 0 w 620"/>
                <a:gd name="T3" fmla="*/ 0 h 264"/>
                <a:gd name="T4" fmla="*/ 0 60000 65536"/>
                <a:gd name="T5" fmla="*/ 0 60000 65536"/>
                <a:gd name="T6" fmla="*/ 0 w 620"/>
                <a:gd name="T7" fmla="*/ 0 h 264"/>
                <a:gd name="T8" fmla="*/ 620 w 62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0" h="264">
                  <a:moveTo>
                    <a:pt x="620" y="26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54"/>
            <p:cNvSpPr>
              <a:spLocks noChangeShapeType="1"/>
            </p:cNvSpPr>
            <p:nvPr/>
          </p:nvSpPr>
          <p:spPr bwMode="auto">
            <a:xfrm>
              <a:off x="4397360" y="13509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Группа 93"/>
            <p:cNvGrpSpPr>
              <a:grpSpLocks/>
            </p:cNvGrpSpPr>
            <p:nvPr/>
          </p:nvGrpSpPr>
          <p:grpSpPr bwMode="auto">
            <a:xfrm>
              <a:off x="2357422" y="461954"/>
              <a:ext cx="4419600" cy="4114800"/>
              <a:chOff x="0" y="457200"/>
              <a:chExt cx="4419600" cy="4114800"/>
            </a:xfrm>
          </p:grpSpPr>
          <p:sp>
            <p:nvSpPr>
              <p:cNvPr id="10" name="Line 57"/>
              <p:cNvSpPr>
                <a:spLocks noChangeShapeType="1"/>
              </p:cNvSpPr>
              <p:nvPr/>
            </p:nvSpPr>
            <p:spPr bwMode="auto">
              <a:xfrm flipH="1">
                <a:off x="1973263" y="1517650"/>
                <a:ext cx="666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9" name="Группа 80"/>
              <p:cNvGrpSpPr>
                <a:grpSpLocks/>
              </p:cNvGrpSpPr>
              <p:nvPr/>
            </p:nvGrpSpPr>
            <p:grpSpPr bwMode="auto">
              <a:xfrm>
                <a:off x="0" y="457200"/>
                <a:ext cx="4419600" cy="4114800"/>
                <a:chOff x="0" y="457200"/>
                <a:chExt cx="4419600" cy="4114800"/>
              </a:xfrm>
            </p:grpSpPr>
            <p:sp>
              <p:nvSpPr>
                <p:cNvPr id="1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0213" y="457200"/>
                  <a:ext cx="1587" cy="722313"/>
                </a:xfrm>
                <a:prstGeom prst="line">
                  <a:avLst/>
                </a:prstGeom>
                <a:noFill/>
                <a:ln w="28575">
                  <a:solidFill>
                    <a:srgbClr val="6666FF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pSp>
              <p:nvGrpSpPr>
                <p:cNvPr id="11" name="Группа 79"/>
                <p:cNvGrpSpPr>
                  <a:grpSpLocks/>
                </p:cNvGrpSpPr>
                <p:nvPr/>
              </p:nvGrpSpPr>
              <p:grpSpPr bwMode="auto">
                <a:xfrm>
                  <a:off x="0" y="628650"/>
                  <a:ext cx="4419600" cy="3943350"/>
                  <a:chOff x="0" y="628650"/>
                  <a:chExt cx="4419600" cy="3943350"/>
                </a:xfrm>
              </p:grpSpPr>
              <p:sp>
                <p:nvSpPr>
                  <p:cNvPr id="1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517650"/>
                    <a:ext cx="119062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3059113"/>
                    <a:ext cx="3400425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0075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3738" y="3059113"/>
                    <a:ext cx="0" cy="11652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00425" y="1517650"/>
                    <a:ext cx="1019175" cy="154146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2544763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66913" y="2540000"/>
                    <a:ext cx="0" cy="51435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190625" y="1517650"/>
                    <a:ext cx="67945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039938" y="1517650"/>
                    <a:ext cx="237966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4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971550"/>
                    <a:ext cx="0" cy="1573213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973138"/>
                    <a:ext cx="1588" cy="1571625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4224338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7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422910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8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1870075" y="628650"/>
                    <a:ext cx="0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2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962150" y="628650"/>
                    <a:ext cx="1588" cy="342900"/>
                  </a:xfrm>
                  <a:prstGeom prst="line">
                    <a:avLst/>
                  </a:prstGeom>
                  <a:noFill/>
                  <a:ln w="19050">
                    <a:solidFill>
                      <a:srgbClr val="6666FF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graphicFrame>
              <p:nvGraphicFramePr>
                <p:cNvPr id="14" name="Object 71"/>
                <p:cNvGraphicFramePr>
                  <a:graphicFrameLocks noChangeAspect="1"/>
                </p:cNvGraphicFramePr>
                <p:nvPr/>
              </p:nvGraphicFramePr>
              <p:xfrm>
                <a:off x="1295400" y="609600"/>
                <a:ext cx="274638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65028" imgH="228501" progId="Equation.DSMT4">
                        <p:embed/>
                      </p:oleObj>
                    </mc:Choice>
                    <mc:Fallback>
                      <p:oleObj name="Equation" r:id="rId3" imgW="165028" imgH="228501" progId="Equation.DSMT4">
                        <p:embed/>
                        <p:pic>
                          <p:nvPicPr>
                            <p:cNvPr id="0" name="Object 7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5400" y="609600"/>
                              <a:ext cx="274638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3" name="Группа 82"/>
            <p:cNvGrpSpPr>
              <a:grpSpLocks/>
            </p:cNvGrpSpPr>
            <p:nvPr/>
          </p:nvGrpSpPr>
          <p:grpSpPr bwMode="auto">
            <a:xfrm>
              <a:off x="5168885" y="1300154"/>
              <a:ext cx="428625" cy="566738"/>
              <a:chOff x="2811463" y="1295400"/>
              <a:chExt cx="428625" cy="566738"/>
            </a:xfrm>
          </p:grpSpPr>
          <p:sp>
            <p:nvSpPr>
              <p:cNvPr id="31" name="Freeform 70"/>
              <p:cNvSpPr>
                <a:spLocks/>
              </p:cNvSpPr>
              <p:nvPr/>
            </p:nvSpPr>
            <p:spPr bwMode="auto">
              <a:xfrm>
                <a:off x="2811463" y="1846263"/>
                <a:ext cx="354012" cy="15875"/>
              </a:xfrm>
              <a:custGeom>
                <a:avLst/>
                <a:gdLst>
                  <a:gd name="T0" fmla="*/ 0 w 150"/>
                  <a:gd name="T1" fmla="*/ 0 h 7"/>
                  <a:gd name="T2" fmla="*/ 2147483647 w 150"/>
                  <a:gd name="T3" fmla="*/ 2147483647 h 7"/>
                  <a:gd name="T4" fmla="*/ 0 60000 65536"/>
                  <a:gd name="T5" fmla="*/ 0 60000 65536"/>
                  <a:gd name="T6" fmla="*/ 0 w 150"/>
                  <a:gd name="T7" fmla="*/ 0 h 7"/>
                  <a:gd name="T8" fmla="*/ 150 w 15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7">
                    <a:moveTo>
                      <a:pt x="0" y="0"/>
                    </a:moveTo>
                    <a:lnTo>
                      <a:pt x="150" y="7"/>
                    </a:lnTo>
                  </a:path>
                </a:pathLst>
              </a:custGeom>
              <a:noFill/>
              <a:ln w="28575">
                <a:solidFill>
                  <a:srgbClr val="A5002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32" name="Object 14"/>
              <p:cNvGraphicFramePr>
                <a:graphicFrameLocks noChangeAspect="1"/>
              </p:cNvGraphicFramePr>
              <p:nvPr/>
            </p:nvGraphicFramePr>
            <p:xfrm>
              <a:off x="2819400" y="1295400"/>
              <a:ext cx="420688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91847" imgH="317225" progId="Equation.DSMT4">
                      <p:embed/>
                    </p:oleObj>
                  </mc:Choice>
                  <mc:Fallback>
                    <p:oleObj name="Equation" r:id="rId5" imgW="291847" imgH="3172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1295400"/>
                            <a:ext cx="420688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Группа 92"/>
            <p:cNvGrpSpPr>
              <a:grpSpLocks/>
            </p:cNvGrpSpPr>
            <p:nvPr/>
          </p:nvGrpSpPr>
          <p:grpSpPr bwMode="auto">
            <a:xfrm>
              <a:off x="5070460" y="1816092"/>
              <a:ext cx="1430337" cy="773112"/>
              <a:chOff x="2713038" y="1811338"/>
              <a:chExt cx="1430337" cy="773112"/>
            </a:xfrm>
          </p:grpSpPr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2747963" y="1811338"/>
                <a:ext cx="68262" cy="68262"/>
              </a:xfrm>
              <a:prstGeom prst="ellipse">
                <a:avLst/>
              </a:prstGeom>
              <a:solidFill>
                <a:srgbClr val="000000"/>
              </a:solidFill>
              <a:ln w="63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713038" y="1905000"/>
                <a:ext cx="88900" cy="52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2801938" y="1889125"/>
                <a:ext cx="66675" cy="714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33" name="Группа 88"/>
              <p:cNvGrpSpPr>
                <a:grpSpLocks/>
              </p:cNvGrpSpPr>
              <p:nvPr/>
            </p:nvGrpSpPr>
            <p:grpSpPr bwMode="auto">
              <a:xfrm>
                <a:off x="2790825" y="1852613"/>
                <a:ext cx="1352550" cy="731837"/>
                <a:chOff x="2790825" y="1852613"/>
                <a:chExt cx="1352550" cy="731837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2790825" y="1852613"/>
                  <a:ext cx="1019175" cy="51435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stealth" w="lg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39" name="Object 74"/>
                <p:cNvGraphicFramePr>
                  <a:graphicFrameLocks noChangeAspect="1"/>
                </p:cNvGraphicFramePr>
                <p:nvPr/>
              </p:nvGraphicFramePr>
              <p:xfrm>
                <a:off x="3810000" y="2133600"/>
                <a:ext cx="333375" cy="4508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15713" imgH="291847" progId="Equation.DSMT4">
                        <p:embed/>
                      </p:oleObj>
                    </mc:Choice>
                    <mc:Fallback>
                      <p:oleObj name="Equation" r:id="rId7" imgW="215713" imgH="291847" progId="Equation.DSMT4">
                        <p:embed/>
                        <p:pic>
                          <p:nvPicPr>
                            <p:cNvPr id="0" name="Object 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000" y="2133600"/>
                              <a:ext cx="333375" cy="450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37" name="Группа 91"/>
            <p:cNvGrpSpPr>
              <a:grpSpLocks/>
            </p:cNvGrpSpPr>
            <p:nvPr/>
          </p:nvGrpSpPr>
          <p:grpSpPr bwMode="auto">
            <a:xfrm>
              <a:off x="3729022" y="1985954"/>
              <a:ext cx="965200" cy="495300"/>
              <a:chOff x="1371600" y="1981200"/>
              <a:chExt cx="965200" cy="495300"/>
            </a:xfrm>
          </p:grpSpPr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1973263" y="2236788"/>
                <a:ext cx="363537" cy="30162"/>
              </a:xfrm>
              <a:custGeom>
                <a:avLst/>
                <a:gdLst>
                  <a:gd name="T0" fmla="*/ 0 w 154"/>
                  <a:gd name="T1" fmla="*/ 2147483647 h 13"/>
                  <a:gd name="T2" fmla="*/ 2147483647 w 154"/>
                  <a:gd name="T3" fmla="*/ 2147483647 h 13"/>
                  <a:gd name="T4" fmla="*/ 2147483647 w 154"/>
                  <a:gd name="T5" fmla="*/ 0 h 13"/>
                  <a:gd name="T6" fmla="*/ 2147483647 w 154"/>
                  <a:gd name="T7" fmla="*/ 2147483647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13"/>
                  <a:gd name="T14" fmla="*/ 154 w 154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13">
                    <a:moveTo>
                      <a:pt x="0" y="13"/>
                    </a:moveTo>
                    <a:cubicBezTo>
                      <a:pt x="10" y="10"/>
                      <a:pt x="26" y="7"/>
                      <a:pt x="36" y="5"/>
                    </a:cubicBezTo>
                    <a:cubicBezTo>
                      <a:pt x="56" y="2"/>
                      <a:pt x="65" y="2"/>
                      <a:pt x="85" y="0"/>
                    </a:cubicBezTo>
                    <a:cubicBezTo>
                      <a:pt x="93" y="0"/>
                      <a:pt x="134" y="3"/>
                      <a:pt x="154" y="3"/>
                    </a:cubicBezTo>
                  </a:path>
                </a:pathLst>
              </a:custGeom>
              <a:noFill/>
              <a:ln w="19050">
                <a:solidFill>
                  <a:srgbClr val="33CC33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40" name="Группа 87"/>
              <p:cNvGrpSpPr>
                <a:grpSpLocks/>
              </p:cNvGrpSpPr>
              <p:nvPr/>
            </p:nvGrpSpPr>
            <p:grpSpPr bwMode="auto">
              <a:xfrm>
                <a:off x="1371600" y="1981200"/>
                <a:ext cx="495300" cy="495300"/>
                <a:chOff x="1371600" y="1981200"/>
                <a:chExt cx="495300" cy="495300"/>
              </a:xfrm>
            </p:grpSpPr>
            <p:sp>
              <p:nvSpPr>
                <p:cNvPr id="43" name="Freeform 40"/>
                <p:cNvSpPr>
                  <a:spLocks/>
                </p:cNvSpPr>
                <p:nvPr/>
              </p:nvSpPr>
              <p:spPr bwMode="auto">
                <a:xfrm>
                  <a:off x="1543050" y="2298700"/>
                  <a:ext cx="323850" cy="177800"/>
                </a:xfrm>
                <a:custGeom>
                  <a:avLst/>
                  <a:gdLst>
                    <a:gd name="T0" fmla="*/ 0 w 204"/>
                    <a:gd name="T1" fmla="*/ 2147483647 h 112"/>
                    <a:gd name="T2" fmla="*/ 2147483647 w 204"/>
                    <a:gd name="T3" fmla="*/ 2147483647 h 112"/>
                    <a:gd name="T4" fmla="*/ 2147483647 w 204"/>
                    <a:gd name="T5" fmla="*/ 2147483647 h 112"/>
                    <a:gd name="T6" fmla="*/ 2147483647 w 204"/>
                    <a:gd name="T7" fmla="*/ 2147483647 h 112"/>
                    <a:gd name="T8" fmla="*/ 2147483647 w 204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"/>
                    <a:gd name="T16" fmla="*/ 0 h 112"/>
                    <a:gd name="T17" fmla="*/ 204 w 204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" h="112">
                      <a:moveTo>
                        <a:pt x="0" y="112"/>
                      </a:moveTo>
                      <a:cubicBezTo>
                        <a:pt x="6" y="108"/>
                        <a:pt x="30" y="88"/>
                        <a:pt x="45" y="76"/>
                      </a:cubicBezTo>
                      <a:cubicBezTo>
                        <a:pt x="60" y="64"/>
                        <a:pt x="72" y="54"/>
                        <a:pt x="90" y="43"/>
                      </a:cubicBezTo>
                      <a:cubicBezTo>
                        <a:pt x="115" y="30"/>
                        <a:pt x="134" y="22"/>
                        <a:pt x="155" y="13"/>
                      </a:cubicBezTo>
                      <a:cubicBezTo>
                        <a:pt x="173" y="4"/>
                        <a:pt x="185" y="0"/>
                        <a:pt x="204" y="0"/>
                      </a:cubicBezTo>
                    </a:path>
                  </a:pathLst>
                </a:cu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4" name="Freeform 42"/>
                <p:cNvSpPr>
                  <a:spLocks/>
                </p:cNvSpPr>
                <p:nvPr/>
              </p:nvSpPr>
              <p:spPr bwMode="auto">
                <a:xfrm>
                  <a:off x="1646238" y="2200275"/>
                  <a:ext cx="127000" cy="122238"/>
                </a:xfrm>
                <a:custGeom>
                  <a:avLst/>
                  <a:gdLst>
                    <a:gd name="T0" fmla="*/ 2147483647 w 135"/>
                    <a:gd name="T1" fmla="*/ 2147483647 h 128"/>
                    <a:gd name="T2" fmla="*/ 2147483647 w 135"/>
                    <a:gd name="T3" fmla="*/ 2147483647 h 128"/>
                    <a:gd name="T4" fmla="*/ 0 w 135"/>
                    <a:gd name="T5" fmla="*/ 0 h 128"/>
                    <a:gd name="T6" fmla="*/ 0 60000 65536"/>
                    <a:gd name="T7" fmla="*/ 0 60000 65536"/>
                    <a:gd name="T8" fmla="*/ 0 60000 65536"/>
                    <a:gd name="T9" fmla="*/ 0 w 135"/>
                    <a:gd name="T10" fmla="*/ 0 h 128"/>
                    <a:gd name="T11" fmla="*/ 135 w 135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5" h="128">
                      <a:moveTo>
                        <a:pt x="135" y="128"/>
                      </a:moveTo>
                      <a:cubicBezTo>
                        <a:pt x="112" y="93"/>
                        <a:pt x="80" y="63"/>
                        <a:pt x="44" y="40"/>
                      </a:cubicBezTo>
                      <a:cubicBezTo>
                        <a:pt x="26" y="28"/>
                        <a:pt x="9" y="21"/>
                        <a:pt x="0" y="0"/>
                      </a:cubicBezTo>
                    </a:path>
                  </a:pathLst>
                </a:custGeom>
                <a:noFill/>
                <a:ln w="127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graphicFrame>
              <p:nvGraphicFramePr>
                <p:cNvPr id="45" name="Object 75"/>
                <p:cNvGraphicFramePr>
                  <a:graphicFrameLocks noChangeAspect="1"/>
                </p:cNvGraphicFramePr>
                <p:nvPr/>
              </p:nvGraphicFramePr>
              <p:xfrm>
                <a:off x="1371600" y="1981200"/>
                <a:ext cx="330200" cy="3095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03112" imgH="190417" progId="Equation.DSMT4">
                        <p:embed/>
                      </p:oleObj>
                    </mc:Choice>
                    <mc:Fallback>
                      <p:oleObj name="Equation" r:id="rId9" imgW="203112" imgH="190417" progId="Equation.DSMT4">
                        <p:embed/>
                        <p:pic>
                          <p:nvPicPr>
                            <p:cNvPr id="0" name="Object 7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71600" y="1981200"/>
                              <a:ext cx="330200" cy="3095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2" name="Группа 85"/>
            <p:cNvGrpSpPr>
              <a:grpSpLocks/>
            </p:cNvGrpSpPr>
            <p:nvPr/>
          </p:nvGrpSpPr>
          <p:grpSpPr bwMode="auto">
            <a:xfrm>
              <a:off x="4292585" y="1874829"/>
              <a:ext cx="1243012" cy="836613"/>
              <a:chOff x="1935163" y="1870075"/>
              <a:chExt cx="1243012" cy="836613"/>
            </a:xfrm>
          </p:grpSpPr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V="1">
                <a:off x="1935163" y="1870075"/>
                <a:ext cx="1243012" cy="736600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2266950" y="2309813"/>
                <a:ext cx="74613" cy="52387"/>
              </a:xfrm>
              <a:custGeom>
                <a:avLst/>
                <a:gdLst>
                  <a:gd name="T0" fmla="*/ 0 w 32"/>
                  <a:gd name="T1" fmla="*/ 0 h 22"/>
                  <a:gd name="T2" fmla="*/ 2147483647 w 32"/>
                  <a:gd name="T3" fmla="*/ 2147483647 h 22"/>
                  <a:gd name="T4" fmla="*/ 2147483647 w 32"/>
                  <a:gd name="T5" fmla="*/ 2147483647 h 22"/>
                  <a:gd name="T6" fmla="*/ 2147483647 w 32"/>
                  <a:gd name="T7" fmla="*/ 2147483647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22"/>
                  <a:gd name="T14" fmla="*/ 32 w 32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22">
                    <a:moveTo>
                      <a:pt x="0" y="0"/>
                    </a:moveTo>
                    <a:cubicBezTo>
                      <a:pt x="2" y="2"/>
                      <a:pt x="13" y="0"/>
                      <a:pt x="17" y="4"/>
                    </a:cubicBezTo>
                    <a:cubicBezTo>
                      <a:pt x="21" y="6"/>
                      <a:pt x="24" y="10"/>
                      <a:pt x="27" y="13"/>
                    </a:cubicBezTo>
                    <a:cubicBezTo>
                      <a:pt x="30" y="16"/>
                      <a:pt x="32" y="20"/>
                      <a:pt x="32" y="22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2306638" y="2266950"/>
                <a:ext cx="80962" cy="74613"/>
              </a:xfrm>
              <a:custGeom>
                <a:avLst/>
                <a:gdLst>
                  <a:gd name="T0" fmla="*/ 0 w 34"/>
                  <a:gd name="T1" fmla="*/ 0 h 31"/>
                  <a:gd name="T2" fmla="*/ 2147483647 w 34"/>
                  <a:gd name="T3" fmla="*/ 2147483647 h 31"/>
                  <a:gd name="T4" fmla="*/ 2147483647 w 34"/>
                  <a:gd name="T5" fmla="*/ 2147483647 h 31"/>
                  <a:gd name="T6" fmla="*/ 2147483647 w 34"/>
                  <a:gd name="T7" fmla="*/ 2147483647 h 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"/>
                  <a:gd name="T13" fmla="*/ 0 h 31"/>
                  <a:gd name="T14" fmla="*/ 34 w 34"/>
                  <a:gd name="T15" fmla="*/ 31 h 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" h="31">
                    <a:moveTo>
                      <a:pt x="0" y="0"/>
                    </a:moveTo>
                    <a:cubicBezTo>
                      <a:pt x="3" y="1"/>
                      <a:pt x="12" y="4"/>
                      <a:pt x="16" y="7"/>
                    </a:cubicBezTo>
                    <a:cubicBezTo>
                      <a:pt x="21" y="10"/>
                      <a:pt x="27" y="15"/>
                      <a:pt x="30" y="19"/>
                    </a:cubicBezTo>
                    <a:cubicBezTo>
                      <a:pt x="31" y="22"/>
                      <a:pt x="34" y="29"/>
                      <a:pt x="34" y="31"/>
                    </a:cubicBezTo>
                  </a:path>
                </a:pathLst>
              </a:cu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2257425" y="2327275"/>
                <a:ext cx="46038" cy="196850"/>
              </a:xfrm>
              <a:custGeom>
                <a:avLst/>
                <a:gdLst>
                  <a:gd name="T0" fmla="*/ 2147483647 w 20"/>
                  <a:gd name="T1" fmla="*/ 0 h 83"/>
                  <a:gd name="T2" fmla="*/ 2147483647 w 20"/>
                  <a:gd name="T3" fmla="*/ 2147483647 h 83"/>
                  <a:gd name="T4" fmla="*/ 2147483647 w 20"/>
                  <a:gd name="T5" fmla="*/ 2147483647 h 83"/>
                  <a:gd name="T6" fmla="*/ 2147483647 w 20"/>
                  <a:gd name="T7" fmla="*/ 2147483647 h 83"/>
                  <a:gd name="T8" fmla="*/ 2147483647 w 20"/>
                  <a:gd name="T9" fmla="*/ 2147483647 h 83"/>
                  <a:gd name="T10" fmla="*/ 2147483647 w 20"/>
                  <a:gd name="T11" fmla="*/ 214748364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"/>
                  <a:gd name="T19" fmla="*/ 0 h 83"/>
                  <a:gd name="T20" fmla="*/ 20 w 2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" h="83">
                    <a:moveTo>
                      <a:pt x="18" y="0"/>
                    </a:moveTo>
                    <a:cubicBezTo>
                      <a:pt x="17" y="3"/>
                      <a:pt x="6" y="11"/>
                      <a:pt x="3" y="18"/>
                    </a:cubicBezTo>
                    <a:cubicBezTo>
                      <a:pt x="0" y="25"/>
                      <a:pt x="0" y="38"/>
                      <a:pt x="1" y="45"/>
                    </a:cubicBezTo>
                    <a:cubicBezTo>
                      <a:pt x="1" y="52"/>
                      <a:pt x="7" y="58"/>
                      <a:pt x="9" y="63"/>
                    </a:cubicBezTo>
                    <a:cubicBezTo>
                      <a:pt x="11" y="68"/>
                      <a:pt x="14" y="75"/>
                      <a:pt x="16" y="78"/>
                    </a:cubicBezTo>
                    <a:cubicBezTo>
                      <a:pt x="19" y="83"/>
                      <a:pt x="17" y="83"/>
                      <a:pt x="20" y="83"/>
                    </a:cubicBezTo>
                  </a:path>
                </a:pathLst>
              </a:cu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aphicFrame>
            <p:nvGraphicFramePr>
              <p:cNvPr id="51" name="Object 76"/>
              <p:cNvGraphicFramePr>
                <a:graphicFrameLocks noChangeAspect="1"/>
              </p:cNvGraphicFramePr>
              <p:nvPr/>
            </p:nvGraphicFramePr>
            <p:xfrm>
              <a:off x="2286000" y="2362200"/>
              <a:ext cx="482600" cy="3444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355292" imgH="253780" progId="Equation.DSMT4">
                      <p:embed/>
                    </p:oleObj>
                  </mc:Choice>
                  <mc:Fallback>
                    <p:oleObj name="Equation" r:id="rId11" imgW="355292" imgH="253780" progId="Equation.DSMT4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2362200"/>
                            <a:ext cx="482600" cy="3444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Группа 84"/>
            <p:cNvGrpSpPr>
              <a:grpSpLocks/>
            </p:cNvGrpSpPr>
            <p:nvPr/>
          </p:nvGrpSpPr>
          <p:grpSpPr bwMode="auto">
            <a:xfrm>
              <a:off x="4276710" y="919154"/>
              <a:ext cx="862012" cy="1706563"/>
              <a:chOff x="1919288" y="914400"/>
              <a:chExt cx="862012" cy="1706563"/>
            </a:xfrm>
          </p:grpSpPr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 flipV="1">
                <a:off x="1919288" y="1843088"/>
                <a:ext cx="862012" cy="777875"/>
              </a:xfrm>
              <a:prstGeom prst="lin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52" name="Группа 83"/>
              <p:cNvGrpSpPr>
                <a:grpSpLocks/>
              </p:cNvGrpSpPr>
              <p:nvPr/>
            </p:nvGrpSpPr>
            <p:grpSpPr bwMode="auto">
              <a:xfrm>
                <a:off x="2286000" y="914400"/>
                <a:ext cx="247650" cy="1219200"/>
                <a:chOff x="2286000" y="914400"/>
                <a:chExt cx="247650" cy="1219200"/>
              </a:xfrm>
            </p:grpSpPr>
            <p:graphicFrame>
              <p:nvGraphicFramePr>
                <p:cNvPr id="55" name="Object 77"/>
                <p:cNvGraphicFramePr>
                  <a:graphicFrameLocks noChangeAspect="1"/>
                </p:cNvGraphicFramePr>
                <p:nvPr/>
              </p:nvGraphicFramePr>
              <p:xfrm>
                <a:off x="2286000" y="914400"/>
                <a:ext cx="247650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64957" imgH="253780" progId="Equation.DSMT4">
                        <p:embed/>
                      </p:oleObj>
                    </mc:Choice>
                    <mc:Fallback>
                      <p:oleObj name="Equation" r:id="rId13" imgW="164957" imgH="253780" progId="Equation.DSMT4">
                        <p:embed/>
                        <p:pic>
                          <p:nvPicPr>
                            <p:cNvPr id="0" name="Object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6000" y="914400"/>
                              <a:ext cx="247650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428875" y="1247775"/>
                  <a:ext cx="9525" cy="885825"/>
                </a:xfrm>
                <a:custGeom>
                  <a:avLst/>
                  <a:gdLst>
                    <a:gd name="T0" fmla="*/ 0 w 6"/>
                    <a:gd name="T1" fmla="*/ 0 h 558"/>
                    <a:gd name="T2" fmla="*/ 2147483647 w 6"/>
                    <a:gd name="T3" fmla="*/ 2147483647 h 558"/>
                    <a:gd name="T4" fmla="*/ 0 60000 65536"/>
                    <a:gd name="T5" fmla="*/ 0 60000 65536"/>
                    <a:gd name="T6" fmla="*/ 0 w 6"/>
                    <a:gd name="T7" fmla="*/ 0 h 558"/>
                    <a:gd name="T8" fmla="*/ 6 w 6"/>
                    <a:gd name="T9" fmla="*/ 558 h 5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" h="558">
                      <a:moveTo>
                        <a:pt x="0" y="0"/>
                      </a:moveTo>
                      <a:lnTo>
                        <a:pt x="6" y="55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  <p:grpSp>
          <p:nvGrpSpPr>
            <p:cNvPr id="54" name="Группа 94"/>
            <p:cNvGrpSpPr>
              <a:grpSpLocks/>
            </p:cNvGrpSpPr>
            <p:nvPr/>
          </p:nvGrpSpPr>
          <p:grpSpPr bwMode="auto">
            <a:xfrm>
              <a:off x="3263885" y="1819267"/>
              <a:ext cx="2419350" cy="1176360"/>
              <a:chOff x="906463" y="1814513"/>
              <a:chExt cx="2419350" cy="1176360"/>
            </a:xfrm>
          </p:grpSpPr>
          <p:grpSp>
            <p:nvGrpSpPr>
              <p:cNvPr id="57" name="Группа 81"/>
              <p:cNvGrpSpPr>
                <a:grpSpLocks/>
              </p:cNvGrpSpPr>
              <p:nvPr/>
            </p:nvGrpSpPr>
            <p:grpSpPr bwMode="auto">
              <a:xfrm>
                <a:off x="906463" y="1814513"/>
                <a:ext cx="2419350" cy="939800"/>
                <a:chOff x="906463" y="1814513"/>
                <a:chExt cx="2419350" cy="939800"/>
              </a:xfrm>
            </p:grpSpPr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906463" y="1827213"/>
                  <a:ext cx="1481137" cy="927100"/>
                </a:xfrm>
                <a:custGeom>
                  <a:avLst/>
                  <a:gdLst>
                    <a:gd name="T0" fmla="*/ 2147483647 w 627"/>
                    <a:gd name="T1" fmla="*/ 2147483647 h 390"/>
                    <a:gd name="T2" fmla="*/ 2147483647 w 627"/>
                    <a:gd name="T3" fmla="*/ 2147483647 h 390"/>
                    <a:gd name="T4" fmla="*/ 2147483647 w 627"/>
                    <a:gd name="T5" fmla="*/ 2147483647 h 390"/>
                    <a:gd name="T6" fmla="*/ 2147483647 w 627"/>
                    <a:gd name="T7" fmla="*/ 2147483647 h 390"/>
                    <a:gd name="T8" fmla="*/ 2147483647 w 627"/>
                    <a:gd name="T9" fmla="*/ 2147483647 h 390"/>
                    <a:gd name="T10" fmla="*/ 2147483647 w 627"/>
                    <a:gd name="T11" fmla="*/ 2147483647 h 390"/>
                    <a:gd name="T12" fmla="*/ 2147483647 w 627"/>
                    <a:gd name="T13" fmla="*/ 2147483647 h 390"/>
                    <a:gd name="T14" fmla="*/ 2147483647 w 627"/>
                    <a:gd name="T15" fmla="*/ 2147483647 h 390"/>
                    <a:gd name="T16" fmla="*/ 2147483647 w 627"/>
                    <a:gd name="T17" fmla="*/ 2147483647 h 390"/>
                    <a:gd name="T18" fmla="*/ 2147483647 w 627"/>
                    <a:gd name="T19" fmla="*/ 2147483647 h 390"/>
                    <a:gd name="T20" fmla="*/ 2147483647 w 627"/>
                    <a:gd name="T21" fmla="*/ 2147483647 h 390"/>
                    <a:gd name="T22" fmla="*/ 2147483647 w 627"/>
                    <a:gd name="T23" fmla="*/ 2147483647 h 390"/>
                    <a:gd name="T24" fmla="*/ 2147483647 w 627"/>
                    <a:gd name="T25" fmla="*/ 2147483647 h 390"/>
                    <a:gd name="T26" fmla="*/ 2147483647 w 627"/>
                    <a:gd name="T27" fmla="*/ 2147483647 h 390"/>
                    <a:gd name="T28" fmla="*/ 2147483647 w 627"/>
                    <a:gd name="T29" fmla="*/ 2147483647 h 390"/>
                    <a:gd name="T30" fmla="*/ 2147483647 w 627"/>
                    <a:gd name="T31" fmla="*/ 2147483647 h 390"/>
                    <a:gd name="T32" fmla="*/ 2147483647 w 627"/>
                    <a:gd name="T33" fmla="*/ 2147483647 h 390"/>
                    <a:gd name="T34" fmla="*/ 2147483647 w 627"/>
                    <a:gd name="T35" fmla="*/ 0 h 39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27"/>
                    <a:gd name="T55" fmla="*/ 0 h 390"/>
                    <a:gd name="T56" fmla="*/ 627 w 627"/>
                    <a:gd name="T57" fmla="*/ 390 h 39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27" h="390">
                      <a:moveTo>
                        <a:pt x="627" y="390"/>
                      </a:moveTo>
                      <a:cubicBezTo>
                        <a:pt x="562" y="388"/>
                        <a:pt x="310" y="384"/>
                        <a:pt x="235" y="380"/>
                      </a:cubicBezTo>
                      <a:cubicBezTo>
                        <a:pt x="215" y="373"/>
                        <a:pt x="194" y="370"/>
                        <a:pt x="175" y="363"/>
                      </a:cubicBezTo>
                      <a:cubicBezTo>
                        <a:pt x="150" y="354"/>
                        <a:pt x="127" y="343"/>
                        <a:pt x="102" y="336"/>
                      </a:cubicBezTo>
                      <a:cubicBezTo>
                        <a:pt x="88" y="326"/>
                        <a:pt x="74" y="318"/>
                        <a:pt x="58" y="310"/>
                      </a:cubicBezTo>
                      <a:cubicBezTo>
                        <a:pt x="52" y="304"/>
                        <a:pt x="44" y="299"/>
                        <a:pt x="38" y="293"/>
                      </a:cubicBezTo>
                      <a:cubicBezTo>
                        <a:pt x="29" y="283"/>
                        <a:pt x="24" y="267"/>
                        <a:pt x="15" y="257"/>
                      </a:cubicBezTo>
                      <a:cubicBezTo>
                        <a:pt x="8" y="209"/>
                        <a:pt x="16" y="256"/>
                        <a:pt x="8" y="227"/>
                      </a:cubicBezTo>
                      <a:cubicBezTo>
                        <a:pt x="6" y="218"/>
                        <a:pt x="2" y="200"/>
                        <a:pt x="2" y="200"/>
                      </a:cubicBezTo>
                      <a:cubicBezTo>
                        <a:pt x="4" y="171"/>
                        <a:pt x="0" y="121"/>
                        <a:pt x="28" y="103"/>
                      </a:cubicBezTo>
                      <a:cubicBezTo>
                        <a:pt x="41" y="69"/>
                        <a:pt x="75" y="66"/>
                        <a:pt x="98" y="43"/>
                      </a:cubicBezTo>
                      <a:cubicBezTo>
                        <a:pt x="112" y="44"/>
                        <a:pt x="125" y="44"/>
                        <a:pt x="138" y="46"/>
                      </a:cubicBezTo>
                      <a:cubicBezTo>
                        <a:pt x="142" y="47"/>
                        <a:pt x="145" y="52"/>
                        <a:pt x="148" y="53"/>
                      </a:cubicBezTo>
                      <a:cubicBezTo>
                        <a:pt x="158" y="58"/>
                        <a:pt x="171" y="60"/>
                        <a:pt x="182" y="63"/>
                      </a:cubicBezTo>
                      <a:cubicBezTo>
                        <a:pt x="208" y="61"/>
                        <a:pt x="222" y="60"/>
                        <a:pt x="245" y="53"/>
                      </a:cubicBezTo>
                      <a:cubicBezTo>
                        <a:pt x="255" y="46"/>
                        <a:pt x="265" y="43"/>
                        <a:pt x="275" y="36"/>
                      </a:cubicBezTo>
                      <a:cubicBezTo>
                        <a:pt x="283" y="12"/>
                        <a:pt x="330" y="9"/>
                        <a:pt x="352" y="6"/>
                      </a:cubicBezTo>
                      <a:cubicBezTo>
                        <a:pt x="372" y="0"/>
                        <a:pt x="396" y="1"/>
                        <a:pt x="408" y="0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2157413" y="1814513"/>
                  <a:ext cx="1168400" cy="925512"/>
                </a:xfrm>
                <a:custGeom>
                  <a:avLst/>
                  <a:gdLst>
                    <a:gd name="T0" fmla="*/ 0 w 736"/>
                    <a:gd name="T1" fmla="*/ 2147483647 h 583"/>
                    <a:gd name="T2" fmla="*/ 2147483647 w 736"/>
                    <a:gd name="T3" fmla="*/ 2147483647 h 583"/>
                    <a:gd name="T4" fmla="*/ 2147483647 w 736"/>
                    <a:gd name="T5" fmla="*/ 2147483647 h 583"/>
                    <a:gd name="T6" fmla="*/ 2147483647 w 736"/>
                    <a:gd name="T7" fmla="*/ 2147483647 h 583"/>
                    <a:gd name="T8" fmla="*/ 2147483647 w 736"/>
                    <a:gd name="T9" fmla="*/ 2147483647 h 583"/>
                    <a:gd name="T10" fmla="*/ 2147483647 w 736"/>
                    <a:gd name="T11" fmla="*/ 2147483647 h 583"/>
                    <a:gd name="T12" fmla="*/ 2147483647 w 736"/>
                    <a:gd name="T13" fmla="*/ 2147483647 h 583"/>
                    <a:gd name="T14" fmla="*/ 2147483647 w 736"/>
                    <a:gd name="T15" fmla="*/ 2147483647 h 583"/>
                    <a:gd name="T16" fmla="*/ 2147483647 w 736"/>
                    <a:gd name="T17" fmla="*/ 2147483647 h 583"/>
                    <a:gd name="T18" fmla="*/ 2147483647 w 736"/>
                    <a:gd name="T19" fmla="*/ 2147483647 h 583"/>
                    <a:gd name="T20" fmla="*/ 2147483647 w 736"/>
                    <a:gd name="T21" fmla="*/ 2147483647 h 583"/>
                    <a:gd name="T22" fmla="*/ 2147483647 w 736"/>
                    <a:gd name="T23" fmla="*/ 2147483647 h 583"/>
                    <a:gd name="T24" fmla="*/ 2147483647 w 736"/>
                    <a:gd name="T25" fmla="*/ 2147483647 h 583"/>
                    <a:gd name="T26" fmla="*/ 2147483647 w 736"/>
                    <a:gd name="T27" fmla="*/ 2147483647 h 5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36"/>
                    <a:gd name="T43" fmla="*/ 0 h 583"/>
                    <a:gd name="T44" fmla="*/ 736 w 736"/>
                    <a:gd name="T45" fmla="*/ 583 h 58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36" h="583">
                      <a:moveTo>
                        <a:pt x="0" y="9"/>
                      </a:moveTo>
                      <a:cubicBezTo>
                        <a:pt x="7" y="13"/>
                        <a:pt x="70" y="0"/>
                        <a:pt x="90" y="9"/>
                      </a:cubicBezTo>
                      <a:cubicBezTo>
                        <a:pt x="110" y="18"/>
                        <a:pt x="105" y="51"/>
                        <a:pt x="118" y="63"/>
                      </a:cubicBezTo>
                      <a:cubicBezTo>
                        <a:pt x="134" y="75"/>
                        <a:pt x="149" y="78"/>
                        <a:pt x="167" y="84"/>
                      </a:cubicBezTo>
                      <a:cubicBezTo>
                        <a:pt x="213" y="81"/>
                        <a:pt x="250" y="83"/>
                        <a:pt x="292" y="69"/>
                      </a:cubicBezTo>
                      <a:cubicBezTo>
                        <a:pt x="330" y="42"/>
                        <a:pt x="353" y="32"/>
                        <a:pt x="400" y="18"/>
                      </a:cubicBezTo>
                      <a:cubicBezTo>
                        <a:pt x="479" y="23"/>
                        <a:pt x="528" y="29"/>
                        <a:pt x="602" y="33"/>
                      </a:cubicBezTo>
                      <a:cubicBezTo>
                        <a:pt x="648" y="41"/>
                        <a:pt x="723" y="15"/>
                        <a:pt x="736" y="59"/>
                      </a:cubicBezTo>
                      <a:cubicBezTo>
                        <a:pt x="730" y="114"/>
                        <a:pt x="720" y="141"/>
                        <a:pt x="682" y="179"/>
                      </a:cubicBezTo>
                      <a:cubicBezTo>
                        <a:pt x="675" y="206"/>
                        <a:pt x="671" y="227"/>
                        <a:pt x="677" y="254"/>
                      </a:cubicBezTo>
                      <a:cubicBezTo>
                        <a:pt x="675" y="285"/>
                        <a:pt x="680" y="319"/>
                        <a:pt x="668" y="349"/>
                      </a:cubicBezTo>
                      <a:cubicBezTo>
                        <a:pt x="659" y="369"/>
                        <a:pt x="644" y="370"/>
                        <a:pt x="628" y="379"/>
                      </a:cubicBezTo>
                      <a:cubicBezTo>
                        <a:pt x="589" y="409"/>
                        <a:pt x="486" y="498"/>
                        <a:pt x="434" y="532"/>
                      </a:cubicBezTo>
                      <a:cubicBezTo>
                        <a:pt x="408" y="556"/>
                        <a:pt x="293" y="576"/>
                        <a:pt x="274" y="583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2" name="Freeform 27"/>
                <p:cNvSpPr>
                  <a:spLocks/>
                </p:cNvSpPr>
                <p:nvPr/>
              </p:nvSpPr>
              <p:spPr bwMode="auto">
                <a:xfrm>
                  <a:off x="1981200" y="1828800"/>
                  <a:ext cx="247650" cy="1588"/>
                </a:xfrm>
                <a:custGeom>
                  <a:avLst/>
                  <a:gdLst>
                    <a:gd name="T0" fmla="*/ 0 w 105"/>
                    <a:gd name="T1" fmla="*/ 0 h 1"/>
                    <a:gd name="T2" fmla="*/ 2147483647 w 105"/>
                    <a:gd name="T3" fmla="*/ 2147483647 h 1"/>
                    <a:gd name="T4" fmla="*/ 0 60000 65536"/>
                    <a:gd name="T5" fmla="*/ 0 60000 65536"/>
                    <a:gd name="T6" fmla="*/ 0 w 105"/>
                    <a:gd name="T7" fmla="*/ 0 h 1"/>
                    <a:gd name="T8" fmla="*/ 105 w 105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05" h="1">
                      <a:moveTo>
                        <a:pt x="0" y="0"/>
                      </a:moveTo>
                      <a:lnTo>
                        <a:pt x="105" y="1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63" name="Freeform 28"/>
                <p:cNvSpPr>
                  <a:spLocks/>
                </p:cNvSpPr>
                <p:nvPr/>
              </p:nvSpPr>
              <p:spPr bwMode="auto">
                <a:xfrm>
                  <a:off x="2039938" y="2740025"/>
                  <a:ext cx="573087" cy="7938"/>
                </a:xfrm>
                <a:custGeom>
                  <a:avLst/>
                  <a:gdLst>
                    <a:gd name="T0" fmla="*/ 2147483647 w 243"/>
                    <a:gd name="T1" fmla="*/ 0 h 3"/>
                    <a:gd name="T2" fmla="*/ 2147483647 w 243"/>
                    <a:gd name="T3" fmla="*/ 2147483647 h 3"/>
                    <a:gd name="T4" fmla="*/ 0 w 243"/>
                    <a:gd name="T5" fmla="*/ 2147483647 h 3"/>
                    <a:gd name="T6" fmla="*/ 0 60000 65536"/>
                    <a:gd name="T7" fmla="*/ 0 60000 65536"/>
                    <a:gd name="T8" fmla="*/ 0 60000 65536"/>
                    <a:gd name="T9" fmla="*/ 0 w 243"/>
                    <a:gd name="T10" fmla="*/ 0 h 3"/>
                    <a:gd name="T11" fmla="*/ 243 w 243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3" h="3">
                      <a:moveTo>
                        <a:pt x="243" y="0"/>
                      </a:moveTo>
                      <a:lnTo>
                        <a:pt x="147" y="3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59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8515"/>
                  </p:ext>
                </p:extLst>
              </p:nvPr>
            </p:nvGraphicFramePr>
            <p:xfrm>
              <a:off x="2971816" y="2647973"/>
              <a:ext cx="2857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90440" imgH="228600" progId="Equation.DSMT4">
                      <p:embed/>
                    </p:oleObj>
                  </mc:Choice>
                  <mc:Fallback>
                    <p:oleObj name="Equation" r:id="rId15" imgW="19044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816" y="2647973"/>
                            <a:ext cx="285750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74338"/>
              </p:ext>
            </p:extLst>
          </p:nvPr>
        </p:nvGraphicFramePr>
        <p:xfrm>
          <a:off x="6973710" y="1524000"/>
          <a:ext cx="1767065" cy="98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71320" imgH="317160" progId="Equation.DSMT4">
                  <p:embed/>
                </p:oleObj>
              </mc:Choice>
              <mc:Fallback>
                <p:oleObj name="Equation" r:id="rId17" imgW="5713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710" y="1524000"/>
                        <a:ext cx="1767065" cy="98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Группа 101"/>
          <p:cNvGrpSpPr>
            <a:grpSpLocks/>
          </p:cNvGrpSpPr>
          <p:nvPr/>
        </p:nvGrpSpPr>
        <p:grpSpPr bwMode="auto">
          <a:xfrm>
            <a:off x="2280820" y="3775053"/>
            <a:ext cx="2859088" cy="2667000"/>
            <a:chOff x="152400" y="228600"/>
            <a:chExt cx="2859088" cy="2667000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69" name="Line 9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Text Box 12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73" name="Text Box 13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Arc 15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6" name="Arc 16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79" name="Object 25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39" imgH="190417" progId="Equation.DSMT4">
                    <p:embed/>
                  </p:oleObj>
                </mc:Choice>
                <mc:Fallback>
                  <p:oleObj name="Equation" r:id="rId19" imgW="139639" imgH="190417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7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5" imgH="164885" progId="Equation.DSMT4">
                    <p:embed/>
                  </p:oleObj>
                </mc:Choice>
                <mc:Fallback>
                  <p:oleObj name="Equation" r:id="rId21" imgW="164885" imgH="164885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Oval 88"/>
            <p:cNvSpPr>
              <a:spLocks noChangeArrowheads="1"/>
            </p:cNvSpPr>
            <p:nvPr/>
          </p:nvSpPr>
          <p:spPr bwMode="auto">
            <a:xfrm>
              <a:off x="1633538" y="681038"/>
              <a:ext cx="80962" cy="7937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3" name="AutoShape 89"/>
            <p:cNvSpPr>
              <a:spLocks noChangeArrowheads="1"/>
            </p:cNvSpPr>
            <p:nvPr/>
          </p:nvSpPr>
          <p:spPr bwMode="auto">
            <a:xfrm>
              <a:off x="228600" y="1408113"/>
              <a:ext cx="373063" cy="354012"/>
            </a:xfrm>
            <a:prstGeom prst="flowChartSummingJunction">
              <a:avLst/>
            </a:prstGeom>
            <a:solidFill>
              <a:srgbClr val="FFFFFF"/>
            </a:solidFill>
            <a:ln w="28575">
              <a:solidFill>
                <a:srgbClr val="6666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 flipV="1">
              <a:off x="415925" y="276225"/>
              <a:ext cx="2062163" cy="11318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15925" y="1762125"/>
              <a:ext cx="2062163" cy="11334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200150" y="720725"/>
              <a:ext cx="1695450" cy="1655763"/>
            </a:xfrm>
            <a:custGeom>
              <a:avLst/>
              <a:gdLst>
                <a:gd name="T0" fmla="*/ 2147483647 w 1627"/>
                <a:gd name="T1" fmla="*/ 2147483647 h 1674"/>
                <a:gd name="T2" fmla="*/ 2147483647 w 1627"/>
                <a:gd name="T3" fmla="*/ 2147483647 h 1674"/>
                <a:gd name="T4" fmla="*/ 2147483647 w 1627"/>
                <a:gd name="T5" fmla="*/ 2147483647 h 1674"/>
                <a:gd name="T6" fmla="*/ 2147483647 w 1627"/>
                <a:gd name="T7" fmla="*/ 2147483647 h 1674"/>
                <a:gd name="T8" fmla="*/ 2147483647 w 1627"/>
                <a:gd name="T9" fmla="*/ 2147483647 h 1674"/>
                <a:gd name="T10" fmla="*/ 2147483647 w 1627"/>
                <a:gd name="T11" fmla="*/ 2147483647 h 1674"/>
                <a:gd name="T12" fmla="*/ 2147483647 w 1627"/>
                <a:gd name="T13" fmla="*/ 2147483647 h 1674"/>
                <a:gd name="T14" fmla="*/ 2147483647 w 1627"/>
                <a:gd name="T15" fmla="*/ 2147483647 h 1674"/>
                <a:gd name="T16" fmla="*/ 2147483647 w 1627"/>
                <a:gd name="T17" fmla="*/ 2147483647 h 1674"/>
                <a:gd name="T18" fmla="*/ 2147483647 w 1627"/>
                <a:gd name="T19" fmla="*/ 2147483647 h 1674"/>
                <a:gd name="T20" fmla="*/ 2147483647 w 1627"/>
                <a:gd name="T21" fmla="*/ 2147483647 h 1674"/>
                <a:gd name="T22" fmla="*/ 2147483647 w 1627"/>
                <a:gd name="T23" fmla="*/ 2147483647 h 1674"/>
                <a:gd name="T24" fmla="*/ 2147483647 w 1627"/>
                <a:gd name="T25" fmla="*/ 2147483647 h 1674"/>
                <a:gd name="T26" fmla="*/ 2147483647 w 1627"/>
                <a:gd name="T27" fmla="*/ 2147483647 h 1674"/>
                <a:gd name="T28" fmla="*/ 2147483647 w 1627"/>
                <a:gd name="T29" fmla="*/ 2147483647 h 1674"/>
                <a:gd name="T30" fmla="*/ 2147483647 w 1627"/>
                <a:gd name="T31" fmla="*/ 2147483647 h 1674"/>
                <a:gd name="T32" fmla="*/ 2147483647 w 1627"/>
                <a:gd name="T33" fmla="*/ 2147483647 h 1674"/>
                <a:gd name="T34" fmla="*/ 2147483647 w 1627"/>
                <a:gd name="T35" fmla="*/ 2147483647 h 1674"/>
                <a:gd name="T36" fmla="*/ 2147483647 w 1627"/>
                <a:gd name="T37" fmla="*/ 2147483647 h 1674"/>
                <a:gd name="T38" fmla="*/ 2147483647 w 1627"/>
                <a:gd name="T39" fmla="*/ 2147483647 h 1674"/>
                <a:gd name="T40" fmla="*/ 2147483647 w 1627"/>
                <a:gd name="T41" fmla="*/ 2147483647 h 1674"/>
                <a:gd name="T42" fmla="*/ 2147483647 w 1627"/>
                <a:gd name="T43" fmla="*/ 2147483647 h 1674"/>
                <a:gd name="T44" fmla="*/ 2147483647 w 1627"/>
                <a:gd name="T45" fmla="*/ 2147483647 h 1674"/>
                <a:gd name="T46" fmla="*/ 2147483647 w 1627"/>
                <a:gd name="T47" fmla="*/ 2147483647 h 1674"/>
                <a:gd name="T48" fmla="*/ 2147483647 w 1627"/>
                <a:gd name="T49" fmla="*/ 2147483647 h 1674"/>
                <a:gd name="T50" fmla="*/ 2147483647 w 1627"/>
                <a:gd name="T51" fmla="*/ 2147483647 h 1674"/>
                <a:gd name="T52" fmla="*/ 2147483647 w 1627"/>
                <a:gd name="T53" fmla="*/ 2147483647 h 1674"/>
                <a:gd name="T54" fmla="*/ 2147483647 w 1627"/>
                <a:gd name="T55" fmla="*/ 2147483647 h 1674"/>
                <a:gd name="T56" fmla="*/ 2147483647 w 1627"/>
                <a:gd name="T57" fmla="*/ 2147483647 h 1674"/>
                <a:gd name="T58" fmla="*/ 2147483647 w 1627"/>
                <a:gd name="T59" fmla="*/ 2147483647 h 1674"/>
                <a:gd name="T60" fmla="*/ 2147483647 w 1627"/>
                <a:gd name="T61" fmla="*/ 2147483647 h 1674"/>
                <a:gd name="T62" fmla="*/ 2147483647 w 1627"/>
                <a:gd name="T63" fmla="*/ 2147483647 h 1674"/>
                <a:gd name="T64" fmla="*/ 2147483647 w 1627"/>
                <a:gd name="T65" fmla="*/ 2147483647 h 1674"/>
                <a:gd name="T66" fmla="*/ 2147483647 w 1627"/>
                <a:gd name="T67" fmla="*/ 2147483647 h 1674"/>
                <a:gd name="T68" fmla="*/ 2147483647 w 1627"/>
                <a:gd name="T69" fmla="*/ 2147483647 h 1674"/>
                <a:gd name="T70" fmla="*/ 2147483647 w 1627"/>
                <a:gd name="T71" fmla="*/ 2147483647 h 1674"/>
                <a:gd name="T72" fmla="*/ 2147483647 w 1627"/>
                <a:gd name="T73" fmla="*/ 2147483647 h 1674"/>
                <a:gd name="T74" fmla="*/ 2147483647 w 1627"/>
                <a:gd name="T75" fmla="*/ 2147483647 h 1674"/>
                <a:gd name="T76" fmla="*/ 2147483647 w 1627"/>
                <a:gd name="T77" fmla="*/ 2147483647 h 1674"/>
                <a:gd name="T78" fmla="*/ 2147483647 w 1627"/>
                <a:gd name="T79" fmla="*/ 2147483647 h 1674"/>
                <a:gd name="T80" fmla="*/ 2147483647 w 1627"/>
                <a:gd name="T81" fmla="*/ 2147483647 h 1674"/>
                <a:gd name="T82" fmla="*/ 2147483647 w 1627"/>
                <a:gd name="T83" fmla="*/ 2147483647 h 1674"/>
                <a:gd name="T84" fmla="*/ 2147483647 w 1627"/>
                <a:gd name="T85" fmla="*/ 2147483647 h 1674"/>
                <a:gd name="T86" fmla="*/ 2147483647 w 1627"/>
                <a:gd name="T87" fmla="*/ 2147483647 h 1674"/>
                <a:gd name="T88" fmla="*/ 2147483647 w 1627"/>
                <a:gd name="T89" fmla="*/ 2147483647 h 1674"/>
                <a:gd name="T90" fmla="*/ 2147483647 w 1627"/>
                <a:gd name="T91" fmla="*/ 2147483647 h 1674"/>
                <a:gd name="T92" fmla="*/ 2147483647 w 1627"/>
                <a:gd name="T93" fmla="*/ 2147483647 h 1674"/>
                <a:gd name="T94" fmla="*/ 2147483647 w 1627"/>
                <a:gd name="T95" fmla="*/ 2147483647 h 1674"/>
                <a:gd name="T96" fmla="*/ 2147483647 w 1627"/>
                <a:gd name="T97" fmla="*/ 2147483647 h 1674"/>
                <a:gd name="T98" fmla="*/ 2147483647 w 1627"/>
                <a:gd name="T99" fmla="*/ 2147483647 h 1674"/>
                <a:gd name="T100" fmla="*/ 2147483647 w 1627"/>
                <a:gd name="T101" fmla="*/ 2147483647 h 1674"/>
                <a:gd name="T102" fmla="*/ 2147483647 w 1627"/>
                <a:gd name="T103" fmla="*/ 2147483647 h 1674"/>
                <a:gd name="T104" fmla="*/ 2147483647 w 1627"/>
                <a:gd name="T105" fmla="*/ 2147483647 h 1674"/>
                <a:gd name="T106" fmla="*/ 2147483647 w 1627"/>
                <a:gd name="T107" fmla="*/ 2147483647 h 1674"/>
                <a:gd name="T108" fmla="*/ 2147483647 w 1627"/>
                <a:gd name="T109" fmla="*/ 2147483647 h 1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27"/>
                <a:gd name="T166" fmla="*/ 0 h 1674"/>
                <a:gd name="T167" fmla="*/ 1627 w 1627"/>
                <a:gd name="T168" fmla="*/ 1674 h 1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27" h="1674">
                  <a:moveTo>
                    <a:pt x="25" y="1508"/>
                  </a:moveTo>
                  <a:cubicBezTo>
                    <a:pt x="21" y="1464"/>
                    <a:pt x="15" y="1424"/>
                    <a:pt x="1" y="1382"/>
                  </a:cubicBezTo>
                  <a:cubicBezTo>
                    <a:pt x="3" y="1340"/>
                    <a:pt x="0" y="1298"/>
                    <a:pt x="7" y="1256"/>
                  </a:cubicBezTo>
                  <a:cubicBezTo>
                    <a:pt x="9" y="1246"/>
                    <a:pt x="20" y="1241"/>
                    <a:pt x="25" y="1232"/>
                  </a:cubicBezTo>
                  <a:cubicBezTo>
                    <a:pt x="51" y="1187"/>
                    <a:pt x="90" y="1161"/>
                    <a:pt x="127" y="1124"/>
                  </a:cubicBezTo>
                  <a:cubicBezTo>
                    <a:pt x="154" y="1097"/>
                    <a:pt x="180" y="1069"/>
                    <a:pt x="205" y="1040"/>
                  </a:cubicBezTo>
                  <a:cubicBezTo>
                    <a:pt x="216" y="1027"/>
                    <a:pt x="241" y="1004"/>
                    <a:pt x="241" y="1004"/>
                  </a:cubicBezTo>
                  <a:cubicBezTo>
                    <a:pt x="249" y="972"/>
                    <a:pt x="270" y="950"/>
                    <a:pt x="283" y="920"/>
                  </a:cubicBezTo>
                  <a:cubicBezTo>
                    <a:pt x="291" y="901"/>
                    <a:pt x="294" y="880"/>
                    <a:pt x="301" y="860"/>
                  </a:cubicBezTo>
                  <a:cubicBezTo>
                    <a:pt x="297" y="832"/>
                    <a:pt x="295" y="804"/>
                    <a:pt x="289" y="776"/>
                  </a:cubicBezTo>
                  <a:cubicBezTo>
                    <a:pt x="281" y="744"/>
                    <a:pt x="204" y="693"/>
                    <a:pt x="175" y="674"/>
                  </a:cubicBezTo>
                  <a:cubicBezTo>
                    <a:pt x="171" y="668"/>
                    <a:pt x="168" y="661"/>
                    <a:pt x="163" y="656"/>
                  </a:cubicBezTo>
                  <a:cubicBezTo>
                    <a:pt x="158" y="651"/>
                    <a:pt x="150" y="649"/>
                    <a:pt x="145" y="644"/>
                  </a:cubicBezTo>
                  <a:cubicBezTo>
                    <a:pt x="120" y="615"/>
                    <a:pt x="120" y="606"/>
                    <a:pt x="109" y="572"/>
                  </a:cubicBezTo>
                  <a:cubicBezTo>
                    <a:pt x="102" y="552"/>
                    <a:pt x="92" y="532"/>
                    <a:pt x="85" y="512"/>
                  </a:cubicBezTo>
                  <a:cubicBezTo>
                    <a:pt x="83" y="506"/>
                    <a:pt x="79" y="494"/>
                    <a:pt x="79" y="494"/>
                  </a:cubicBezTo>
                  <a:cubicBezTo>
                    <a:pt x="83" y="447"/>
                    <a:pt x="79" y="417"/>
                    <a:pt x="103" y="380"/>
                  </a:cubicBezTo>
                  <a:cubicBezTo>
                    <a:pt x="129" y="278"/>
                    <a:pt x="228" y="235"/>
                    <a:pt x="307" y="182"/>
                  </a:cubicBezTo>
                  <a:cubicBezTo>
                    <a:pt x="339" y="134"/>
                    <a:pt x="297" y="192"/>
                    <a:pt x="337" y="152"/>
                  </a:cubicBezTo>
                  <a:cubicBezTo>
                    <a:pt x="364" y="125"/>
                    <a:pt x="385" y="91"/>
                    <a:pt x="409" y="62"/>
                  </a:cubicBezTo>
                  <a:cubicBezTo>
                    <a:pt x="419" y="50"/>
                    <a:pt x="427" y="36"/>
                    <a:pt x="439" y="26"/>
                  </a:cubicBezTo>
                  <a:cubicBezTo>
                    <a:pt x="450" y="17"/>
                    <a:pt x="475" y="2"/>
                    <a:pt x="475" y="2"/>
                  </a:cubicBezTo>
                  <a:cubicBezTo>
                    <a:pt x="517" y="4"/>
                    <a:pt x="560" y="0"/>
                    <a:pt x="601" y="8"/>
                  </a:cubicBezTo>
                  <a:cubicBezTo>
                    <a:pt x="621" y="12"/>
                    <a:pt x="635" y="31"/>
                    <a:pt x="655" y="38"/>
                  </a:cubicBezTo>
                  <a:cubicBezTo>
                    <a:pt x="690" y="73"/>
                    <a:pt x="739" y="94"/>
                    <a:pt x="781" y="122"/>
                  </a:cubicBezTo>
                  <a:cubicBezTo>
                    <a:pt x="802" y="185"/>
                    <a:pt x="904" y="265"/>
                    <a:pt x="967" y="278"/>
                  </a:cubicBezTo>
                  <a:cubicBezTo>
                    <a:pt x="1085" y="349"/>
                    <a:pt x="1249" y="347"/>
                    <a:pt x="1381" y="356"/>
                  </a:cubicBezTo>
                  <a:cubicBezTo>
                    <a:pt x="1422" y="364"/>
                    <a:pt x="1454" y="381"/>
                    <a:pt x="1489" y="404"/>
                  </a:cubicBezTo>
                  <a:cubicBezTo>
                    <a:pt x="1499" y="435"/>
                    <a:pt x="1524" y="450"/>
                    <a:pt x="1549" y="470"/>
                  </a:cubicBezTo>
                  <a:cubicBezTo>
                    <a:pt x="1562" y="509"/>
                    <a:pt x="1544" y="471"/>
                    <a:pt x="1573" y="494"/>
                  </a:cubicBezTo>
                  <a:cubicBezTo>
                    <a:pt x="1579" y="499"/>
                    <a:pt x="1580" y="506"/>
                    <a:pt x="1585" y="512"/>
                  </a:cubicBezTo>
                  <a:cubicBezTo>
                    <a:pt x="1608" y="540"/>
                    <a:pt x="1618" y="554"/>
                    <a:pt x="1627" y="590"/>
                  </a:cubicBezTo>
                  <a:cubicBezTo>
                    <a:pt x="1625" y="630"/>
                    <a:pt x="1624" y="670"/>
                    <a:pt x="1621" y="710"/>
                  </a:cubicBezTo>
                  <a:cubicBezTo>
                    <a:pt x="1615" y="776"/>
                    <a:pt x="1509" y="805"/>
                    <a:pt x="1459" y="812"/>
                  </a:cubicBezTo>
                  <a:cubicBezTo>
                    <a:pt x="1381" y="851"/>
                    <a:pt x="1297" y="869"/>
                    <a:pt x="1213" y="890"/>
                  </a:cubicBezTo>
                  <a:cubicBezTo>
                    <a:pt x="1187" y="907"/>
                    <a:pt x="1154" y="912"/>
                    <a:pt x="1129" y="932"/>
                  </a:cubicBezTo>
                  <a:cubicBezTo>
                    <a:pt x="1099" y="956"/>
                    <a:pt x="1082" y="989"/>
                    <a:pt x="1051" y="1010"/>
                  </a:cubicBezTo>
                  <a:cubicBezTo>
                    <a:pt x="1043" y="1022"/>
                    <a:pt x="1035" y="1034"/>
                    <a:pt x="1027" y="1046"/>
                  </a:cubicBezTo>
                  <a:cubicBezTo>
                    <a:pt x="1023" y="1052"/>
                    <a:pt x="1015" y="1064"/>
                    <a:pt x="1015" y="1064"/>
                  </a:cubicBezTo>
                  <a:cubicBezTo>
                    <a:pt x="1002" y="1115"/>
                    <a:pt x="980" y="1140"/>
                    <a:pt x="1003" y="1202"/>
                  </a:cubicBezTo>
                  <a:cubicBezTo>
                    <a:pt x="1015" y="1234"/>
                    <a:pt x="1048" y="1241"/>
                    <a:pt x="1069" y="1262"/>
                  </a:cubicBezTo>
                  <a:cubicBezTo>
                    <a:pt x="1103" y="1296"/>
                    <a:pt x="1142" y="1309"/>
                    <a:pt x="1183" y="1334"/>
                  </a:cubicBezTo>
                  <a:cubicBezTo>
                    <a:pt x="1226" y="1360"/>
                    <a:pt x="1230" y="1375"/>
                    <a:pt x="1261" y="1406"/>
                  </a:cubicBezTo>
                  <a:cubicBezTo>
                    <a:pt x="1265" y="1418"/>
                    <a:pt x="1276" y="1430"/>
                    <a:pt x="1273" y="1442"/>
                  </a:cubicBezTo>
                  <a:cubicBezTo>
                    <a:pt x="1252" y="1526"/>
                    <a:pt x="1181" y="1610"/>
                    <a:pt x="1093" y="1628"/>
                  </a:cubicBezTo>
                  <a:cubicBezTo>
                    <a:pt x="1000" y="1674"/>
                    <a:pt x="1072" y="1653"/>
                    <a:pt x="871" y="1646"/>
                  </a:cubicBezTo>
                  <a:cubicBezTo>
                    <a:pt x="814" y="1632"/>
                    <a:pt x="759" y="1617"/>
                    <a:pt x="703" y="1598"/>
                  </a:cubicBezTo>
                  <a:cubicBezTo>
                    <a:pt x="691" y="1594"/>
                    <a:pt x="673" y="1592"/>
                    <a:pt x="661" y="1586"/>
                  </a:cubicBezTo>
                  <a:cubicBezTo>
                    <a:pt x="617" y="1564"/>
                    <a:pt x="571" y="1538"/>
                    <a:pt x="523" y="1526"/>
                  </a:cubicBezTo>
                  <a:cubicBezTo>
                    <a:pt x="479" y="1497"/>
                    <a:pt x="423" y="1489"/>
                    <a:pt x="373" y="1472"/>
                  </a:cubicBezTo>
                  <a:cubicBezTo>
                    <a:pt x="346" y="1473"/>
                    <a:pt x="252" y="1472"/>
                    <a:pt x="205" y="1484"/>
                  </a:cubicBezTo>
                  <a:cubicBezTo>
                    <a:pt x="157" y="1496"/>
                    <a:pt x="119" y="1529"/>
                    <a:pt x="73" y="1544"/>
                  </a:cubicBezTo>
                  <a:cubicBezTo>
                    <a:pt x="51" y="1537"/>
                    <a:pt x="37" y="1532"/>
                    <a:pt x="31" y="1508"/>
                  </a:cubicBezTo>
                  <a:cubicBezTo>
                    <a:pt x="29" y="1498"/>
                    <a:pt x="27" y="1488"/>
                    <a:pt x="25" y="1478"/>
                  </a:cubicBezTo>
                  <a:cubicBezTo>
                    <a:pt x="23" y="1472"/>
                    <a:pt x="19" y="1460"/>
                    <a:pt x="19" y="14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Text Box 93"/>
            <p:cNvSpPr txBox="1">
              <a:spLocks noChangeArrowheads="1"/>
            </p:cNvSpPr>
            <p:nvPr/>
          </p:nvSpPr>
          <p:spPr bwMode="auto">
            <a:xfrm>
              <a:off x="1212850" y="228600"/>
              <a:ext cx="985838" cy="37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1</a:t>
              </a:r>
              <a:endParaRPr lang="ru-RU" sz="2800"/>
            </a:p>
          </p:txBody>
        </p:sp>
        <p:sp>
          <p:nvSpPr>
            <p:cNvPr id="88" name="Text Box 94"/>
            <p:cNvSpPr txBox="1">
              <a:spLocks noChangeArrowheads="1"/>
            </p:cNvSpPr>
            <p:nvPr/>
          </p:nvSpPr>
          <p:spPr bwMode="auto">
            <a:xfrm>
              <a:off x="666750" y="2127250"/>
              <a:ext cx="765175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ru-RU" sz="1600"/>
                <a:t>   2</a:t>
              </a:r>
              <a:endParaRPr lang="ru-RU" sz="2800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 flipH="1" flipV="1">
              <a:off x="1317625" y="1320800"/>
              <a:ext cx="107950" cy="100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Arc 96"/>
            <p:cNvSpPr>
              <a:spLocks/>
            </p:cNvSpPr>
            <p:nvPr/>
          </p:nvSpPr>
          <p:spPr bwMode="auto">
            <a:xfrm rot="2964845">
              <a:off x="513557" y="1308893"/>
              <a:ext cx="584200" cy="538163"/>
            </a:xfrm>
            <a:custGeom>
              <a:avLst/>
              <a:gdLst>
                <a:gd name="T0" fmla="*/ 0 w 28947"/>
                <a:gd name="T1" fmla="*/ 2147483647 h 25321"/>
                <a:gd name="T2" fmla="*/ 2147483647 w 28947"/>
                <a:gd name="T3" fmla="*/ 2147483647 h 25321"/>
                <a:gd name="T4" fmla="*/ 2147483647 w 28947"/>
                <a:gd name="T5" fmla="*/ 2147483647 h 25321"/>
                <a:gd name="T6" fmla="*/ 0 60000 65536"/>
                <a:gd name="T7" fmla="*/ 0 60000 65536"/>
                <a:gd name="T8" fmla="*/ 0 60000 65536"/>
                <a:gd name="T9" fmla="*/ 0 w 28947"/>
                <a:gd name="T10" fmla="*/ 0 h 25321"/>
                <a:gd name="T11" fmla="*/ 28947 w 28947"/>
                <a:gd name="T12" fmla="*/ 25321 h 253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47" h="25321" fill="none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</a:path>
                <a:path w="28947" h="25321" stroke="0" extrusionOk="0">
                  <a:moveTo>
                    <a:pt x="-1" y="1287"/>
                  </a:moveTo>
                  <a:cubicBezTo>
                    <a:pt x="2355" y="435"/>
                    <a:pt x="4841" y="-1"/>
                    <a:pt x="7347" y="0"/>
                  </a:cubicBezTo>
                  <a:cubicBezTo>
                    <a:pt x="19276" y="0"/>
                    <a:pt x="28947" y="9670"/>
                    <a:pt x="28947" y="21600"/>
                  </a:cubicBezTo>
                  <a:cubicBezTo>
                    <a:pt x="28947" y="22847"/>
                    <a:pt x="28838" y="24092"/>
                    <a:pt x="28624" y="25321"/>
                  </a:cubicBezTo>
                  <a:lnTo>
                    <a:pt x="7347" y="21600"/>
                  </a:lnTo>
                  <a:lnTo>
                    <a:pt x="-1" y="1287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 type="stealth" w="med" len="med"/>
              <a:tailEnd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1" name="Arc 97"/>
            <p:cNvSpPr>
              <a:spLocks/>
            </p:cNvSpPr>
            <p:nvPr/>
          </p:nvSpPr>
          <p:spPr bwMode="auto">
            <a:xfrm rot="-7836881" flipH="1" flipV="1">
              <a:off x="439737" y="1343026"/>
              <a:ext cx="434975" cy="4572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rgbClr val="A50021"/>
              </a:solidFill>
              <a:round/>
              <a:headEnd/>
              <a:tailEnd type="stealth" w="med" len="med"/>
            </a:ln>
          </p:spPr>
          <p:txBody>
            <a:bodyPr rot="10800000" vert="eaVert"/>
            <a:lstStyle/>
            <a:p>
              <a:endParaRPr lang="ru-RU"/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rot="10800000" flipH="1">
              <a:off x="2468563" y="1552575"/>
              <a:ext cx="171450" cy="49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none" w="sm" len="lg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3" name="Oval 99"/>
            <p:cNvSpPr>
              <a:spLocks noChangeArrowheads="1"/>
            </p:cNvSpPr>
            <p:nvPr/>
          </p:nvSpPr>
          <p:spPr bwMode="auto">
            <a:xfrm>
              <a:off x="1212850" y="2187575"/>
              <a:ext cx="82550" cy="79375"/>
            </a:xfrm>
            <a:prstGeom prst="ellipse">
              <a:avLst/>
            </a:prstGeom>
            <a:solidFill>
              <a:srgbClr val="000000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ru-RU"/>
            </a:p>
          </p:txBody>
        </p:sp>
        <p:graphicFrame>
          <p:nvGraphicFramePr>
            <p:cNvPr id="94" name="Object 101"/>
            <p:cNvGraphicFramePr>
              <a:graphicFrameLocks noChangeAspect="1"/>
            </p:cNvGraphicFramePr>
            <p:nvPr/>
          </p:nvGraphicFramePr>
          <p:xfrm>
            <a:off x="152400" y="914400"/>
            <a:ext cx="2936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39639" imgH="190417" progId="Equation.DSMT4">
                    <p:embed/>
                  </p:oleObj>
                </mc:Choice>
                <mc:Fallback>
                  <p:oleObj name="Equation" r:id="rId23" imgW="139639" imgH="190417" progId="Equation.DSMT4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914400"/>
                          <a:ext cx="2936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054232"/>
                </p:ext>
              </p:extLst>
            </p:nvPr>
          </p:nvGraphicFramePr>
          <p:xfrm>
            <a:off x="2668588" y="680952"/>
            <a:ext cx="3429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64880" imgH="190440" progId="Equation.DSMT4">
                    <p:embed/>
                  </p:oleObj>
                </mc:Choice>
                <mc:Fallback>
                  <p:oleObj name="Equation" r:id="rId25" imgW="164880" imgH="190440" progId="Equation.DSMT4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8588" y="680952"/>
                          <a:ext cx="3429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03"/>
            <p:cNvGraphicFramePr>
              <a:graphicFrameLocks noChangeAspect="1"/>
            </p:cNvGraphicFramePr>
            <p:nvPr/>
          </p:nvGraphicFramePr>
          <p:xfrm>
            <a:off x="1066800" y="1447800"/>
            <a:ext cx="31115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885" imgH="164885" progId="Equation.DSMT4">
                    <p:embed/>
                  </p:oleObj>
                </mc:Choice>
                <mc:Fallback>
                  <p:oleObj name="Equation" r:id="rId27" imgW="164885" imgH="164885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447800"/>
                          <a:ext cx="311150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72428"/>
              </p:ext>
            </p:extLst>
          </p:nvPr>
        </p:nvGraphicFramePr>
        <p:xfrm>
          <a:off x="5526072" y="4558508"/>
          <a:ext cx="3167793" cy="1141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393480" progId="Equation.DSMT4">
                  <p:embed/>
                </p:oleObj>
              </mc:Choice>
              <mc:Fallback>
                <p:oleObj name="Equation" r:id="rId29" imgW="1168200" imgH="393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72" y="4558508"/>
                        <a:ext cx="3167793" cy="1141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080602"/>
              </p:ext>
            </p:extLst>
          </p:nvPr>
        </p:nvGraphicFramePr>
        <p:xfrm>
          <a:off x="4449182" y="2340483"/>
          <a:ext cx="2164051" cy="1014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317160" progId="Equation.DSMT4">
                  <p:embed/>
                </p:oleObj>
              </mc:Choice>
              <mc:Fallback>
                <p:oleObj name="Equation" r:id="rId3" imgW="660240" imgH="3171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182" y="2340483"/>
                        <a:ext cx="2164051" cy="1014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62812"/>
              </p:ext>
            </p:extLst>
          </p:nvPr>
        </p:nvGraphicFramePr>
        <p:xfrm>
          <a:off x="3338223" y="4268643"/>
          <a:ext cx="4717801" cy="185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320" imgH="317160" progId="Equation.DSMT4">
                  <p:embed/>
                </p:oleObj>
              </mc:Choice>
              <mc:Fallback>
                <p:oleObj name="Equation" r:id="rId5" imgW="787320" imgH="31716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223" y="4268643"/>
                        <a:ext cx="4717801" cy="185506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942996"/>
              </p:ext>
            </p:extLst>
          </p:nvPr>
        </p:nvGraphicFramePr>
        <p:xfrm>
          <a:off x="2646540" y="597403"/>
          <a:ext cx="5769337" cy="126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39880" imgH="380880" progId="Equation.DSMT4">
                  <p:embed/>
                </p:oleObj>
              </mc:Choice>
              <mc:Fallback>
                <p:oleObj name="Equation" r:id="rId7" imgW="1739880" imgH="38088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540" y="597403"/>
                        <a:ext cx="5769337" cy="1263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img-hsCqG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357166"/>
            <a:ext cx="4500562" cy="1305339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143108" y="5715016"/>
            <a:ext cx="657229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59100" marR="0" lvl="0" indent="-29591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uk-UA" altLang="ko-KR" sz="2800" b="1" i="1" kern="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ротор</a:t>
            </a:r>
            <a:r>
              <a:rPr kumimoji="0" lang="uk-UA" altLang="ko-KR" sz="28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+mn-cs"/>
              </a:rPr>
              <a:t> – зміна вектора за напрямом</a:t>
            </a:r>
            <a:endParaRPr kumimoji="0" lang="uk-UA" sz="28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img-fTek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2" y="2500306"/>
            <a:ext cx="4429156" cy="2938516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E3F30E0-914E-48B9-817A-209E1BC81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999106"/>
              </p:ext>
            </p:extLst>
          </p:nvPr>
        </p:nvGraphicFramePr>
        <p:xfrm>
          <a:off x="2106752" y="3501008"/>
          <a:ext cx="1607992" cy="7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9800" imgH="215640" progId="Equation.DSMT4">
                  <p:embed/>
                </p:oleObj>
              </mc:Choice>
              <mc:Fallback>
                <p:oleObj name="Equation" r:id="rId5" imgW="469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6752" y="3501008"/>
                        <a:ext cx="1607992" cy="738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044BF-A218-DBA7-71D0-2BA94E9E74F5}"/>
              </a:ext>
            </a:extLst>
          </p:cNvPr>
          <p:cNvSpPr txBox="1"/>
          <p:nvPr/>
        </p:nvSpPr>
        <p:spPr>
          <a:xfrm>
            <a:off x="2166151" y="310718"/>
            <a:ext cx="651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на рухомий заряд в магнітному полі</a:t>
            </a:r>
            <a:endParaRPr lang="ru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28044-A08F-C25A-A530-E59B097F3C34}"/>
              </a:ext>
            </a:extLst>
          </p:cNvPr>
          <p:cNvSpPr txBox="1"/>
          <p:nvPr/>
        </p:nvSpPr>
        <p:spPr>
          <a:xfrm>
            <a:off x="2166150" y="3799642"/>
            <a:ext cx="143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індукція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2075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EA5B3-C20A-706D-9BB4-C116168B54D9}"/>
              </a:ext>
            </a:extLst>
          </p:cNvPr>
          <p:cNvSpPr txBox="1"/>
          <p:nvPr/>
        </p:nvSpPr>
        <p:spPr>
          <a:xfrm>
            <a:off x="1907704" y="116632"/>
            <a:ext cx="3303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Стокса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A35EE6F-A080-6D93-CB7A-1951BAFE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407"/>
              </p:ext>
            </p:extLst>
          </p:nvPr>
        </p:nvGraphicFramePr>
        <p:xfrm>
          <a:off x="4994238" y="761733"/>
          <a:ext cx="3484539" cy="10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4238" y="761733"/>
                        <a:ext cx="3484539" cy="106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FC9388DC-9681-E7A4-E2F6-E2D1354DB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26111"/>
              </p:ext>
            </p:extLst>
          </p:nvPr>
        </p:nvGraphicFramePr>
        <p:xfrm>
          <a:off x="2819400" y="2309813"/>
          <a:ext cx="46497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30120" progId="Equation.DSMT4">
                  <p:embed/>
                </p:oleObj>
              </mc:Choice>
              <mc:Fallback>
                <p:oleObj name="Equation" r:id="rId5" imgW="13716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309813"/>
                        <a:ext cx="4649788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6BDDA5E-91EA-72D7-2793-6FBC19311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33082"/>
              </p:ext>
            </p:extLst>
          </p:nvPr>
        </p:nvGraphicFramePr>
        <p:xfrm>
          <a:off x="4124325" y="3586163"/>
          <a:ext cx="1852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317160" progId="Equation.DSMT4">
                  <p:embed/>
                </p:oleObj>
              </mc:Choice>
              <mc:Fallback>
                <p:oleObj name="Equation" r:id="rId7" imgW="545760" imgH="3171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325" y="3586163"/>
                        <a:ext cx="1852613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77487A48-75E6-7463-FD1E-A0DC65FFA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36623"/>
              </p:ext>
            </p:extLst>
          </p:nvPr>
        </p:nvGraphicFramePr>
        <p:xfrm>
          <a:off x="4016375" y="5045074"/>
          <a:ext cx="2145143" cy="75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215640" progId="Equation.DSMT4">
                  <p:embed/>
                </p:oleObj>
              </mc:Choice>
              <mc:Fallback>
                <p:oleObj name="Equation" r:id="rId9" imgW="609480" imgH="2156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FC9388DC-9681-E7A4-E2F6-E2D1354DB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6375" y="5045074"/>
                        <a:ext cx="2145143" cy="759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40" y="214290"/>
            <a:ext cx="4857784" cy="723900"/>
          </a:xfrm>
        </p:spPr>
        <p:txBody>
          <a:bodyPr/>
          <a:lstStyle/>
          <a:p>
            <a:r>
              <a:rPr lang="uk-UA" dirty="0"/>
              <a:t>прямий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500562" y="1571612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138771"/>
              </p:ext>
            </p:extLst>
          </p:nvPr>
        </p:nvGraphicFramePr>
        <p:xfrm>
          <a:off x="2682882" y="4013186"/>
          <a:ext cx="57785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5960" imgH="317160" progId="Equation.DSMT4">
                  <p:embed/>
                </p:oleObj>
              </mc:Choice>
              <mc:Fallback>
                <p:oleObj name="Equation" r:id="rId3" imgW="214596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2" y="4013186"/>
                        <a:ext cx="57785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76420"/>
              </p:ext>
            </p:extLst>
          </p:nvPr>
        </p:nvGraphicFramePr>
        <p:xfrm>
          <a:off x="6011722" y="5207140"/>
          <a:ext cx="1571636" cy="11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72808" imgH="482391" progId="Equation.DSMT4">
                  <p:embed/>
                </p:oleObj>
              </mc:Choice>
              <mc:Fallback>
                <p:oleObj name="Equation" r:id="rId5" imgW="672808" imgH="482391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22" y="5207140"/>
                        <a:ext cx="1571636" cy="11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28175"/>
              </p:ext>
            </p:extLst>
          </p:nvPr>
        </p:nvGraphicFramePr>
        <p:xfrm>
          <a:off x="3162300" y="5424488"/>
          <a:ext cx="1816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5424488"/>
                        <a:ext cx="181610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1AC257-E782-6FF0-3F96-BE65F6514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625" y="911490"/>
            <a:ext cx="2363350" cy="27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/>
          <p:cNvSpPr>
            <a:spLocks noChangeAspect="1" noChangeArrowheads="1"/>
          </p:cNvSpPr>
          <p:nvPr/>
        </p:nvSpPr>
        <p:spPr bwMode="auto">
          <a:xfrm>
            <a:off x="2392362" y="935028"/>
            <a:ext cx="2057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32" y="71414"/>
            <a:ext cx="6786610" cy="723900"/>
          </a:xfrm>
        </p:spPr>
        <p:txBody>
          <a:bodyPr/>
          <a:lstStyle/>
          <a:p>
            <a:r>
              <a:rPr lang="uk-UA" dirty="0"/>
              <a:t>прямий порожнистий провідник</a:t>
            </a:r>
            <a:endParaRPr lang="en-US" dirty="0"/>
          </a:p>
        </p:txBody>
      </p:sp>
      <p:sp>
        <p:nvSpPr>
          <p:cNvPr id="73" name="Text Box 51"/>
          <p:cNvSpPr txBox="1">
            <a:spLocks noChangeArrowheads="1"/>
          </p:cNvSpPr>
          <p:nvPr/>
        </p:nvSpPr>
        <p:spPr bwMode="auto">
          <a:xfrm>
            <a:off x="4449762" y="1238061"/>
            <a:ext cx="44291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12900" indent="-1612900" eaLnBrk="1" hangingPunct="1">
              <a:spcBef>
                <a:spcPct val="50000"/>
              </a:spcBef>
            </a:pPr>
            <a:r>
              <a:rPr lang="ru-RU" sz="2400" i="1" dirty="0" err="1">
                <a:solidFill>
                  <a:schemeClr val="bg2"/>
                </a:solidFill>
              </a:rPr>
              <a:t>Симетрія</a:t>
            </a:r>
            <a:r>
              <a:rPr lang="ru-RU" sz="2400" i="1" dirty="0">
                <a:solidFill>
                  <a:schemeClr val="bg2"/>
                </a:solidFill>
              </a:rPr>
              <a:t>: </a:t>
            </a:r>
            <a:r>
              <a:rPr lang="ru-RU" sz="2400" i="1" dirty="0">
                <a:solidFill>
                  <a:srgbClr val="FF0000"/>
                </a:solidFill>
              </a:rPr>
              <a:t>у </a:t>
            </a:r>
            <a:r>
              <a:rPr lang="ru-RU" sz="2400" i="1" dirty="0" err="1">
                <a:solidFill>
                  <a:srgbClr val="FF0000"/>
                </a:solidFill>
              </a:rPr>
              <a:t>рівновіддалених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від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осі</a:t>
            </a:r>
            <a:r>
              <a:rPr lang="ru-RU" sz="2400" i="1" dirty="0">
                <a:solidFill>
                  <a:srgbClr val="FF0000"/>
                </a:solidFill>
              </a:rPr>
              <a:t> точках поле </a:t>
            </a:r>
            <a:r>
              <a:rPr lang="ru-RU" sz="2400" i="1" dirty="0" err="1">
                <a:solidFill>
                  <a:srgbClr val="FF0000"/>
                </a:solidFill>
              </a:rPr>
              <a:t>однакове</a:t>
            </a:r>
            <a:endParaRPr lang="ru-RU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19574"/>
              </p:ext>
            </p:extLst>
          </p:nvPr>
        </p:nvGraphicFramePr>
        <p:xfrm>
          <a:off x="5951554" y="2786061"/>
          <a:ext cx="18351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17160" progId="Equation.DSMT4">
                  <p:embed/>
                </p:oleObj>
              </mc:Choice>
              <mc:Fallback>
                <p:oleObj name="Equation" r:id="rId3" imgW="812520" imgH="31716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4" y="2786061"/>
                        <a:ext cx="1835150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27015"/>
              </p:ext>
            </p:extLst>
          </p:nvPr>
        </p:nvGraphicFramePr>
        <p:xfrm>
          <a:off x="2310453" y="4133792"/>
          <a:ext cx="114797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4240" imgH="190440" progId="Equation.DSMT4">
                  <p:embed/>
                </p:oleObj>
              </mc:Choice>
              <mc:Fallback>
                <p:oleObj name="Equation" r:id="rId5" imgW="444240" imgH="19044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453" y="4133792"/>
                        <a:ext cx="1147978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51562"/>
              </p:ext>
            </p:extLst>
          </p:nvPr>
        </p:nvGraphicFramePr>
        <p:xfrm>
          <a:off x="4273550" y="4005263"/>
          <a:ext cx="21701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2840" imgH="317160" progId="Equation.DSMT4">
                  <p:embed/>
                </p:oleObj>
              </mc:Choice>
              <mc:Fallback>
                <p:oleObj name="Equation" r:id="rId7" imgW="672840" imgH="31716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50" y="4005263"/>
                        <a:ext cx="2170113" cy="1025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90463"/>
              </p:ext>
            </p:extLst>
          </p:nvPr>
        </p:nvGraphicFramePr>
        <p:xfrm>
          <a:off x="7008163" y="3818096"/>
          <a:ext cx="1464523" cy="10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82400" progId="Equation.DSMT4">
                  <p:embed/>
                </p:oleObj>
              </mc:Choice>
              <mc:Fallback>
                <p:oleObj name="Equation" r:id="rId9" imgW="672840" imgH="4824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163" y="3818096"/>
                        <a:ext cx="1464523" cy="1050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36699"/>
              </p:ext>
            </p:extLst>
          </p:nvPr>
        </p:nvGraphicFramePr>
        <p:xfrm>
          <a:off x="2357422" y="5500702"/>
          <a:ext cx="1143008" cy="4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44240" imgH="190440" progId="Equation.DSMT4">
                  <p:embed/>
                </p:oleObj>
              </mc:Choice>
              <mc:Fallback>
                <p:oleObj name="Equation" r:id="rId11" imgW="444240" imgH="19044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5500702"/>
                        <a:ext cx="1143008" cy="488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522267"/>
              </p:ext>
            </p:extLst>
          </p:nvPr>
        </p:nvGraphicFramePr>
        <p:xfrm>
          <a:off x="7286644" y="5429264"/>
          <a:ext cx="1143008" cy="508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7200" imgH="203040" progId="Equation.DSMT4">
                  <p:embed/>
                </p:oleObj>
              </mc:Choice>
              <mc:Fallback>
                <p:oleObj name="Equation" r:id="rId13" imgW="457200" imgH="20304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44" y="5429264"/>
                        <a:ext cx="1143008" cy="508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33548"/>
              </p:ext>
            </p:extLst>
          </p:nvPr>
        </p:nvGraphicFramePr>
        <p:xfrm>
          <a:off x="4516438" y="5421313"/>
          <a:ext cx="1638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317160" progId="Equation.DSMT4">
                  <p:embed/>
                </p:oleObj>
              </mc:Choice>
              <mc:Fallback>
                <p:oleObj name="Equation" r:id="rId15" imgW="558720" imgH="31716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5421313"/>
                        <a:ext cx="1638300" cy="931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90FC-D2A8-482A-F4CC-292233C6D3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4195" y="869138"/>
            <a:ext cx="2520967" cy="2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53" name="Line 7"/>
          <p:cNvSpPr>
            <a:spLocks noChangeShapeType="1"/>
          </p:cNvSpPr>
          <p:nvPr/>
        </p:nvSpPr>
        <p:spPr bwMode="auto">
          <a:xfrm>
            <a:off x="2374791" y="4922687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5" name="Freeform 8"/>
          <p:cNvSpPr>
            <a:spLocks/>
          </p:cNvSpPr>
          <p:nvPr/>
        </p:nvSpPr>
        <p:spPr bwMode="auto">
          <a:xfrm>
            <a:off x="2351025" y="2565041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6" name="Freeform 9"/>
          <p:cNvSpPr>
            <a:spLocks/>
          </p:cNvSpPr>
          <p:nvPr/>
        </p:nvSpPr>
        <p:spPr bwMode="auto">
          <a:xfrm>
            <a:off x="2693252" y="2565041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 10"/>
          <p:cNvSpPr>
            <a:spLocks/>
          </p:cNvSpPr>
          <p:nvPr/>
        </p:nvSpPr>
        <p:spPr bwMode="auto">
          <a:xfrm>
            <a:off x="3042610" y="2527834"/>
            <a:ext cx="280436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8" name="Freeform 11"/>
          <p:cNvSpPr>
            <a:spLocks/>
          </p:cNvSpPr>
          <p:nvPr/>
        </p:nvSpPr>
        <p:spPr bwMode="auto">
          <a:xfrm>
            <a:off x="3382459" y="2527834"/>
            <a:ext cx="285189" cy="286841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6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3727064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0" name="Freeform 13"/>
          <p:cNvSpPr>
            <a:spLocks/>
          </p:cNvSpPr>
          <p:nvPr/>
        </p:nvSpPr>
        <p:spPr bwMode="auto">
          <a:xfrm>
            <a:off x="4071667" y="2527834"/>
            <a:ext cx="282813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" name="Freeform 14"/>
          <p:cNvSpPr>
            <a:spLocks/>
          </p:cNvSpPr>
          <p:nvPr/>
        </p:nvSpPr>
        <p:spPr bwMode="auto">
          <a:xfrm>
            <a:off x="4404387" y="2527834"/>
            <a:ext cx="285189" cy="287517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8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4748992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4" name="Freeform 16"/>
          <p:cNvSpPr>
            <a:spLocks/>
          </p:cNvSpPr>
          <p:nvPr/>
        </p:nvSpPr>
        <p:spPr bwMode="auto">
          <a:xfrm>
            <a:off x="5088841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5" name="Freeform 17"/>
          <p:cNvSpPr>
            <a:spLocks/>
          </p:cNvSpPr>
          <p:nvPr/>
        </p:nvSpPr>
        <p:spPr bwMode="auto">
          <a:xfrm>
            <a:off x="5433446" y="2527834"/>
            <a:ext cx="285189" cy="2861647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0 h 1080"/>
              <a:gd name="T8" fmla="*/ 0 w 900"/>
              <a:gd name="T9" fmla="*/ 35 h 1080"/>
              <a:gd name="T10" fmla="*/ 0 w 900"/>
              <a:gd name="T11" fmla="*/ 3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7" name="Freeform 18"/>
          <p:cNvSpPr>
            <a:spLocks/>
          </p:cNvSpPr>
          <p:nvPr/>
        </p:nvSpPr>
        <p:spPr bwMode="auto">
          <a:xfrm>
            <a:off x="5778049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>
            <a:off x="6117900" y="2527834"/>
            <a:ext cx="285189" cy="2854882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4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>
            <a:off x="6460127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6802354" y="2517685"/>
            <a:ext cx="282813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5" name="Freeform 22"/>
          <p:cNvSpPr>
            <a:spLocks/>
          </p:cNvSpPr>
          <p:nvPr/>
        </p:nvSpPr>
        <p:spPr bwMode="auto">
          <a:xfrm>
            <a:off x="7144581" y="2517685"/>
            <a:ext cx="282813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6" name="Freeform 23"/>
          <p:cNvSpPr>
            <a:spLocks/>
          </p:cNvSpPr>
          <p:nvPr/>
        </p:nvSpPr>
        <p:spPr bwMode="auto">
          <a:xfrm>
            <a:off x="7486808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7831411" y="2517685"/>
            <a:ext cx="285189" cy="2844735"/>
          </a:xfrm>
          <a:custGeom>
            <a:avLst/>
            <a:gdLst>
              <a:gd name="T0" fmla="*/ 0 w 900"/>
              <a:gd name="T1" fmla="*/ 5 h 1080"/>
              <a:gd name="T2" fmla="*/ 0 w 900"/>
              <a:gd name="T3" fmla="*/ 0 h 1080"/>
              <a:gd name="T4" fmla="*/ 0 w 900"/>
              <a:gd name="T5" fmla="*/ 5 h 1080"/>
              <a:gd name="T6" fmla="*/ 0 w 900"/>
              <a:gd name="T7" fmla="*/ 27 h 1080"/>
              <a:gd name="T8" fmla="*/ 0 w 900"/>
              <a:gd name="T9" fmla="*/ 33 h 1080"/>
              <a:gd name="T10" fmla="*/ 0 w 900"/>
              <a:gd name="T11" fmla="*/ 27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8" name="Freeform 25"/>
          <p:cNvSpPr>
            <a:spLocks/>
          </p:cNvSpPr>
          <p:nvPr/>
        </p:nvSpPr>
        <p:spPr bwMode="auto">
          <a:xfrm>
            <a:off x="8166509" y="2510920"/>
            <a:ext cx="282813" cy="2871796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31 h 1080"/>
              <a:gd name="T8" fmla="*/ 0 w 900"/>
              <a:gd name="T9" fmla="*/ 37 h 1080"/>
              <a:gd name="T10" fmla="*/ 0 w 900"/>
              <a:gd name="T11" fmla="*/ 31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9" name="Freeform 26"/>
          <p:cNvSpPr>
            <a:spLocks/>
          </p:cNvSpPr>
          <p:nvPr/>
        </p:nvSpPr>
        <p:spPr bwMode="auto">
          <a:xfrm>
            <a:off x="8508736" y="2510920"/>
            <a:ext cx="285189" cy="2858265"/>
          </a:xfrm>
          <a:custGeom>
            <a:avLst/>
            <a:gdLst>
              <a:gd name="T0" fmla="*/ 0 w 900"/>
              <a:gd name="T1" fmla="*/ 6 h 1080"/>
              <a:gd name="T2" fmla="*/ 0 w 900"/>
              <a:gd name="T3" fmla="*/ 0 h 1080"/>
              <a:gd name="T4" fmla="*/ 0 w 900"/>
              <a:gd name="T5" fmla="*/ 6 h 1080"/>
              <a:gd name="T6" fmla="*/ 0 w 900"/>
              <a:gd name="T7" fmla="*/ 29 h 1080"/>
              <a:gd name="T8" fmla="*/ 0 w 900"/>
              <a:gd name="T9" fmla="*/ 35 h 1080"/>
              <a:gd name="T10" fmla="*/ 0 w 900"/>
              <a:gd name="T11" fmla="*/ 29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0"/>
              <a:gd name="T19" fmla="*/ 0 h 1080"/>
              <a:gd name="T20" fmla="*/ 900 w 900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0" h="1080">
                <a:moveTo>
                  <a:pt x="0" y="180"/>
                </a:moveTo>
                <a:cubicBezTo>
                  <a:pt x="60" y="90"/>
                  <a:pt x="120" y="0"/>
                  <a:pt x="180" y="0"/>
                </a:cubicBezTo>
                <a:cubicBezTo>
                  <a:pt x="240" y="0"/>
                  <a:pt x="300" y="30"/>
                  <a:pt x="360" y="180"/>
                </a:cubicBezTo>
                <a:cubicBezTo>
                  <a:pt x="420" y="330"/>
                  <a:pt x="480" y="750"/>
                  <a:pt x="540" y="900"/>
                </a:cubicBezTo>
                <a:cubicBezTo>
                  <a:pt x="600" y="1050"/>
                  <a:pt x="660" y="1080"/>
                  <a:pt x="720" y="1080"/>
                </a:cubicBezTo>
                <a:cubicBezTo>
                  <a:pt x="780" y="1080"/>
                  <a:pt x="870" y="930"/>
                  <a:pt x="900" y="900"/>
                </a:cubicBezTo>
              </a:path>
            </a:pathLst>
          </a:custGeom>
          <a:noFill/>
          <a:ln w="19050">
            <a:solidFill>
              <a:srgbClr val="3366F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 flipV="1">
            <a:off x="2759796" y="3980396"/>
            <a:ext cx="6116349" cy="6765"/>
          </a:xfrm>
          <a:prstGeom prst="line">
            <a:avLst/>
          </a:prstGeom>
          <a:noFill/>
          <a:ln w="9525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" name="Line 30"/>
          <p:cNvSpPr>
            <a:spLocks noChangeShapeType="1"/>
          </p:cNvSpPr>
          <p:nvPr/>
        </p:nvSpPr>
        <p:spPr bwMode="auto">
          <a:xfrm>
            <a:off x="2374791" y="3008158"/>
            <a:ext cx="6428641" cy="676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" name="Line 35"/>
          <p:cNvSpPr>
            <a:spLocks noChangeShapeType="1"/>
          </p:cNvSpPr>
          <p:nvPr/>
        </p:nvSpPr>
        <p:spPr bwMode="auto">
          <a:xfrm rot="10800000" flipH="1" flipV="1">
            <a:off x="8636278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3" name="Line 36"/>
          <p:cNvSpPr>
            <a:spLocks noChangeShapeType="1"/>
          </p:cNvSpPr>
          <p:nvPr/>
        </p:nvSpPr>
        <p:spPr bwMode="auto">
          <a:xfrm rot="10800000" flipH="1" flipV="1">
            <a:off x="8293183" y="3408744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4" name="Line 37"/>
          <p:cNvSpPr>
            <a:spLocks noChangeShapeType="1"/>
          </p:cNvSpPr>
          <p:nvPr/>
        </p:nvSpPr>
        <p:spPr bwMode="auto">
          <a:xfrm rot="10800000" flipH="1" flipV="1">
            <a:off x="7956303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5" name="Line 38"/>
          <p:cNvSpPr>
            <a:spLocks noChangeShapeType="1"/>
          </p:cNvSpPr>
          <p:nvPr/>
        </p:nvSpPr>
        <p:spPr bwMode="auto">
          <a:xfrm rot="10800000" flipH="1" flipV="1">
            <a:off x="7614829" y="3415509"/>
            <a:ext cx="15798" cy="43635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6" name="Line 39"/>
          <p:cNvSpPr>
            <a:spLocks noChangeShapeType="1"/>
          </p:cNvSpPr>
          <p:nvPr/>
        </p:nvSpPr>
        <p:spPr bwMode="auto">
          <a:xfrm rot="10800000" flipH="1" flipV="1">
            <a:off x="7269303" y="3422274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7" name="Line 40"/>
          <p:cNvSpPr>
            <a:spLocks noChangeShapeType="1"/>
          </p:cNvSpPr>
          <p:nvPr/>
        </p:nvSpPr>
        <p:spPr bwMode="auto">
          <a:xfrm rot="10800000" flipH="1" flipV="1">
            <a:off x="6927828" y="3415509"/>
            <a:ext cx="15798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8" name="Line 41"/>
          <p:cNvSpPr>
            <a:spLocks noChangeShapeType="1"/>
          </p:cNvSpPr>
          <p:nvPr/>
        </p:nvSpPr>
        <p:spPr bwMode="auto">
          <a:xfrm rot="10800000" flipH="1" flipV="1">
            <a:off x="6585404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99" name="Line 42"/>
          <p:cNvSpPr>
            <a:spLocks noChangeShapeType="1"/>
          </p:cNvSpPr>
          <p:nvPr/>
        </p:nvSpPr>
        <p:spPr bwMode="auto">
          <a:xfrm rot="10800000" flipH="1" flipV="1">
            <a:off x="6239879" y="3425657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0" name="Line 43"/>
          <p:cNvSpPr>
            <a:spLocks noChangeShapeType="1"/>
          </p:cNvSpPr>
          <p:nvPr/>
        </p:nvSpPr>
        <p:spPr bwMode="auto">
          <a:xfrm rot="10800000" flipH="1" flipV="1">
            <a:off x="5902999" y="3418892"/>
            <a:ext cx="16203" cy="432967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1" name="Line 44"/>
          <p:cNvSpPr>
            <a:spLocks noChangeShapeType="1"/>
          </p:cNvSpPr>
          <p:nvPr/>
        </p:nvSpPr>
        <p:spPr bwMode="auto">
          <a:xfrm rot="10800000" flipH="1" flipV="1">
            <a:off x="5561524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2" name="Line 45"/>
          <p:cNvSpPr>
            <a:spLocks noChangeShapeType="1"/>
          </p:cNvSpPr>
          <p:nvPr/>
        </p:nvSpPr>
        <p:spPr bwMode="auto">
          <a:xfrm rot="10800000" flipH="1" flipV="1">
            <a:off x="5219949" y="3422274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3" name="Line 46"/>
          <p:cNvSpPr>
            <a:spLocks noChangeShapeType="1"/>
          </p:cNvSpPr>
          <p:nvPr/>
        </p:nvSpPr>
        <p:spPr bwMode="auto">
          <a:xfrm rot="10800000" flipH="1" flipV="1">
            <a:off x="4873880" y="3429039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4" name="Line 47"/>
          <p:cNvSpPr>
            <a:spLocks noChangeShapeType="1"/>
          </p:cNvSpPr>
          <p:nvPr/>
        </p:nvSpPr>
        <p:spPr bwMode="auto">
          <a:xfrm rot="10800000" flipH="1" flipV="1">
            <a:off x="45324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5" name="Line 48"/>
          <p:cNvSpPr>
            <a:spLocks noChangeShapeType="1"/>
          </p:cNvSpPr>
          <p:nvPr/>
        </p:nvSpPr>
        <p:spPr bwMode="auto">
          <a:xfrm rot="10800000" flipH="1" flipV="1">
            <a:off x="4199476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rot="10800000" flipH="1" flipV="1">
            <a:off x="3858001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7" name="Line 50"/>
          <p:cNvSpPr>
            <a:spLocks noChangeShapeType="1"/>
          </p:cNvSpPr>
          <p:nvPr/>
        </p:nvSpPr>
        <p:spPr bwMode="auto">
          <a:xfrm rot="10800000" flipH="1" flipV="1">
            <a:off x="3512476" y="3445952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rot="10800000" flipH="1" flipV="1">
            <a:off x="3170596" y="3445952"/>
            <a:ext cx="16203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 rot="10800000" flipH="1" flipV="1">
            <a:off x="2820131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rot="10800000" flipH="1" flipV="1">
            <a:off x="2474605" y="3439187"/>
            <a:ext cx="15798" cy="42958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9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66065"/>
              </p:ext>
            </p:extLst>
          </p:nvPr>
        </p:nvGraphicFramePr>
        <p:xfrm>
          <a:off x="3928188" y="1713174"/>
          <a:ext cx="426292" cy="593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28" imgH="228501" progId="Equation.DSMT4">
                  <p:embed/>
                </p:oleObj>
              </mc:Choice>
              <mc:Fallback>
                <p:oleObj name="Equation" r:id="rId3" imgW="165028" imgH="228501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188" y="1713174"/>
                        <a:ext cx="426292" cy="593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AF397-CFB0-9486-2C96-AF9FC729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>
            <a:extLst>
              <a:ext uri="{FF2B5EF4-FFF2-40B4-BE49-F238E27FC236}">
                <a16:creationId xmlns:a16="http://schemas.microsoft.com/office/drawing/2014/main" id="{63AF8F42-CDDE-AF8C-4B74-2F49F9CD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>
            <a:extLst>
              <a:ext uri="{FF2B5EF4-FFF2-40B4-BE49-F238E27FC236}">
                <a16:creationId xmlns:a16="http://schemas.microsoft.com/office/drawing/2014/main" id="{DCD86513-119E-75AA-964A-30EDDA54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ED60983B-2B8C-1ED7-F423-8865306D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70266D25-6A96-A74A-7964-3EFDB8CB7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grpSp>
        <p:nvGrpSpPr>
          <p:cNvPr id="112" name="Group 163">
            <a:extLst>
              <a:ext uri="{FF2B5EF4-FFF2-40B4-BE49-F238E27FC236}">
                <a16:creationId xmlns:a16="http://schemas.microsoft.com/office/drawing/2014/main" id="{A834F6A9-6333-2F11-9A7E-923385E7A804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2797794"/>
            <a:ext cx="287248" cy="280457"/>
            <a:chOff x="1536" y="2544"/>
            <a:chExt cx="528" cy="528"/>
          </a:xfrm>
        </p:grpSpPr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FBC064B8-FF8D-AEA4-AABA-5DCD25C9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4" name="Line 165">
              <a:extLst>
                <a:ext uri="{FF2B5EF4-FFF2-40B4-BE49-F238E27FC236}">
                  <a16:creationId xmlns:a16="http://schemas.microsoft.com/office/drawing/2014/main" id="{D3CBBA4B-4534-C6FA-F62B-9B0017E3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5" name="Line 166">
              <a:extLst>
                <a:ext uri="{FF2B5EF4-FFF2-40B4-BE49-F238E27FC236}">
                  <a16:creationId xmlns:a16="http://schemas.microsoft.com/office/drawing/2014/main" id="{C00EFA93-3F61-15CD-5F71-E71075B483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3" name="Group 167">
            <a:extLst>
              <a:ext uri="{FF2B5EF4-FFF2-40B4-BE49-F238E27FC236}">
                <a16:creationId xmlns:a16="http://schemas.microsoft.com/office/drawing/2014/main" id="{F6290F11-09FE-38A5-7A42-47B21B992B94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2797794"/>
            <a:ext cx="287248" cy="280457"/>
            <a:chOff x="1536" y="2544"/>
            <a:chExt cx="528" cy="528"/>
          </a:xfrm>
        </p:grpSpPr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BE7AC796-37E7-418D-87B8-DBAAECD53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71" name="Line 169">
              <a:extLst>
                <a:ext uri="{FF2B5EF4-FFF2-40B4-BE49-F238E27FC236}">
                  <a16:creationId xmlns:a16="http://schemas.microsoft.com/office/drawing/2014/main" id="{A48A5F3D-17C7-FDF3-5E42-B3B8763EC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72" name="Line 170">
              <a:extLst>
                <a:ext uri="{FF2B5EF4-FFF2-40B4-BE49-F238E27FC236}">
                  <a16:creationId xmlns:a16="http://schemas.microsoft.com/office/drawing/2014/main" id="{2229EF0D-862E-2A11-4795-6A241132F8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4" name="Group 171">
            <a:extLst>
              <a:ext uri="{FF2B5EF4-FFF2-40B4-BE49-F238E27FC236}">
                <a16:creationId xmlns:a16="http://schemas.microsoft.com/office/drawing/2014/main" id="{9221F507-BBED-F848-E700-7564490DC5F8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2797794"/>
            <a:ext cx="287248" cy="280457"/>
            <a:chOff x="1536" y="2544"/>
            <a:chExt cx="528" cy="528"/>
          </a:xfrm>
        </p:grpSpPr>
        <p:sp>
          <p:nvSpPr>
            <p:cNvPr id="167" name="Oval 172">
              <a:extLst>
                <a:ext uri="{FF2B5EF4-FFF2-40B4-BE49-F238E27FC236}">
                  <a16:creationId xmlns:a16="http://schemas.microsoft.com/office/drawing/2014/main" id="{D908BB74-E44F-8201-6FA3-777CBAEB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8" name="Line 173">
              <a:extLst>
                <a:ext uri="{FF2B5EF4-FFF2-40B4-BE49-F238E27FC236}">
                  <a16:creationId xmlns:a16="http://schemas.microsoft.com/office/drawing/2014/main" id="{49ABCDEE-2EF9-A854-E248-458D4B8E9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9" name="Line 174">
              <a:extLst>
                <a:ext uri="{FF2B5EF4-FFF2-40B4-BE49-F238E27FC236}">
                  <a16:creationId xmlns:a16="http://schemas.microsoft.com/office/drawing/2014/main" id="{A5A0B766-061F-D2A4-44BA-2541DD75821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5" name="Group 175">
            <a:extLst>
              <a:ext uri="{FF2B5EF4-FFF2-40B4-BE49-F238E27FC236}">
                <a16:creationId xmlns:a16="http://schemas.microsoft.com/office/drawing/2014/main" id="{B5C6E9E4-C088-32BB-84FC-36CD6E953C04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2797794"/>
            <a:ext cx="287248" cy="280457"/>
            <a:chOff x="1536" y="2544"/>
            <a:chExt cx="528" cy="528"/>
          </a:xfrm>
        </p:grpSpPr>
        <p:sp>
          <p:nvSpPr>
            <p:cNvPr id="164" name="Oval 176">
              <a:extLst>
                <a:ext uri="{FF2B5EF4-FFF2-40B4-BE49-F238E27FC236}">
                  <a16:creationId xmlns:a16="http://schemas.microsoft.com/office/drawing/2014/main" id="{01B91C2C-25C1-0EFC-AFD8-5020A01FC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5" name="Line 177">
              <a:extLst>
                <a:ext uri="{FF2B5EF4-FFF2-40B4-BE49-F238E27FC236}">
                  <a16:creationId xmlns:a16="http://schemas.microsoft.com/office/drawing/2014/main" id="{37F8F10E-F2F7-5336-3650-27F2DC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6" name="Line 178">
              <a:extLst>
                <a:ext uri="{FF2B5EF4-FFF2-40B4-BE49-F238E27FC236}">
                  <a16:creationId xmlns:a16="http://schemas.microsoft.com/office/drawing/2014/main" id="{3E0F2B95-72D6-82BD-B8B6-0F9C20309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6" name="Group 179">
            <a:extLst>
              <a:ext uri="{FF2B5EF4-FFF2-40B4-BE49-F238E27FC236}">
                <a16:creationId xmlns:a16="http://schemas.microsoft.com/office/drawing/2014/main" id="{0CFD69E5-318B-4105-93BB-3A0700CCA1DE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2797794"/>
            <a:ext cx="287248" cy="280457"/>
            <a:chOff x="1536" y="2544"/>
            <a:chExt cx="528" cy="528"/>
          </a:xfrm>
        </p:grpSpPr>
        <p:sp>
          <p:nvSpPr>
            <p:cNvPr id="161" name="Oval 180">
              <a:extLst>
                <a:ext uri="{FF2B5EF4-FFF2-40B4-BE49-F238E27FC236}">
                  <a16:creationId xmlns:a16="http://schemas.microsoft.com/office/drawing/2014/main" id="{53636A60-3CD5-C2AF-BB95-6AF8754A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2" name="Line 181">
              <a:extLst>
                <a:ext uri="{FF2B5EF4-FFF2-40B4-BE49-F238E27FC236}">
                  <a16:creationId xmlns:a16="http://schemas.microsoft.com/office/drawing/2014/main" id="{F72029CD-E646-5F96-5D7E-7A6FF43F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63" name="Line 182">
              <a:extLst>
                <a:ext uri="{FF2B5EF4-FFF2-40B4-BE49-F238E27FC236}">
                  <a16:creationId xmlns:a16="http://schemas.microsoft.com/office/drawing/2014/main" id="{BDA18150-AE1C-1232-3F8B-946FCDB9AE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7" name="Group 183">
            <a:extLst>
              <a:ext uri="{FF2B5EF4-FFF2-40B4-BE49-F238E27FC236}">
                <a16:creationId xmlns:a16="http://schemas.microsoft.com/office/drawing/2014/main" id="{E238C068-6B22-6E97-7353-6960D2B052AC}"/>
              </a:ext>
            </a:extLst>
          </p:cNvPr>
          <p:cNvGrpSpPr>
            <a:grpSpLocks/>
          </p:cNvGrpSpPr>
          <p:nvPr/>
        </p:nvGrpSpPr>
        <p:grpSpPr bwMode="auto">
          <a:xfrm>
            <a:off x="3582182" y="1769452"/>
            <a:ext cx="287248" cy="280457"/>
            <a:chOff x="3216" y="2496"/>
            <a:chExt cx="528" cy="528"/>
          </a:xfrm>
        </p:grpSpPr>
        <p:sp>
          <p:nvSpPr>
            <p:cNvPr id="159" name="Oval 184">
              <a:extLst>
                <a:ext uri="{FF2B5EF4-FFF2-40B4-BE49-F238E27FC236}">
                  <a16:creationId xmlns:a16="http://schemas.microsoft.com/office/drawing/2014/main" id="{F3E28C6F-08F3-7351-D2AA-3C28EF56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60" name="Oval 185">
              <a:extLst>
                <a:ext uri="{FF2B5EF4-FFF2-40B4-BE49-F238E27FC236}">
                  <a16:creationId xmlns:a16="http://schemas.microsoft.com/office/drawing/2014/main" id="{5EBC492E-E9ED-D832-ED30-774503A43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8" name="Group 186">
            <a:extLst>
              <a:ext uri="{FF2B5EF4-FFF2-40B4-BE49-F238E27FC236}">
                <a16:creationId xmlns:a16="http://schemas.microsoft.com/office/drawing/2014/main" id="{8CC90976-1918-39E1-D6BA-AD4BACCEEC8C}"/>
              </a:ext>
            </a:extLst>
          </p:cNvPr>
          <p:cNvGrpSpPr>
            <a:grpSpLocks/>
          </p:cNvGrpSpPr>
          <p:nvPr/>
        </p:nvGrpSpPr>
        <p:grpSpPr bwMode="auto">
          <a:xfrm>
            <a:off x="3965180" y="1769452"/>
            <a:ext cx="287248" cy="280457"/>
            <a:chOff x="3216" y="2496"/>
            <a:chExt cx="528" cy="528"/>
          </a:xfrm>
        </p:grpSpPr>
        <p:sp>
          <p:nvSpPr>
            <p:cNvPr id="157" name="Oval 187">
              <a:extLst>
                <a:ext uri="{FF2B5EF4-FFF2-40B4-BE49-F238E27FC236}">
                  <a16:creationId xmlns:a16="http://schemas.microsoft.com/office/drawing/2014/main" id="{67B80FB1-B708-28A9-899E-F748982F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8" name="Oval 188">
              <a:extLst>
                <a:ext uri="{FF2B5EF4-FFF2-40B4-BE49-F238E27FC236}">
                  <a16:creationId xmlns:a16="http://schemas.microsoft.com/office/drawing/2014/main" id="{7D9C61B1-D00E-136F-39CC-DE3C88E18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19" name="Group 189">
            <a:extLst>
              <a:ext uri="{FF2B5EF4-FFF2-40B4-BE49-F238E27FC236}">
                <a16:creationId xmlns:a16="http://schemas.microsoft.com/office/drawing/2014/main" id="{57519422-D8BB-8541-1846-1EB9B00D9155}"/>
              </a:ext>
            </a:extLst>
          </p:cNvPr>
          <p:cNvGrpSpPr>
            <a:grpSpLocks/>
          </p:cNvGrpSpPr>
          <p:nvPr/>
        </p:nvGrpSpPr>
        <p:grpSpPr bwMode="auto">
          <a:xfrm>
            <a:off x="4348177" y="1769452"/>
            <a:ext cx="287248" cy="280457"/>
            <a:chOff x="3216" y="2496"/>
            <a:chExt cx="528" cy="528"/>
          </a:xfrm>
        </p:grpSpPr>
        <p:sp>
          <p:nvSpPr>
            <p:cNvPr id="155" name="Oval 190">
              <a:extLst>
                <a:ext uri="{FF2B5EF4-FFF2-40B4-BE49-F238E27FC236}">
                  <a16:creationId xmlns:a16="http://schemas.microsoft.com/office/drawing/2014/main" id="{B4E0A1F2-AD15-7F04-41AB-1EE72E8A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6" name="Oval 191">
              <a:extLst>
                <a:ext uri="{FF2B5EF4-FFF2-40B4-BE49-F238E27FC236}">
                  <a16:creationId xmlns:a16="http://schemas.microsoft.com/office/drawing/2014/main" id="{A886B443-8ECB-9A9A-0373-CB053805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F0BA3F25-4034-17A2-53D9-3952DDCE2B8E}"/>
              </a:ext>
            </a:extLst>
          </p:cNvPr>
          <p:cNvGrpSpPr>
            <a:grpSpLocks/>
          </p:cNvGrpSpPr>
          <p:nvPr/>
        </p:nvGrpSpPr>
        <p:grpSpPr bwMode="auto">
          <a:xfrm>
            <a:off x="4731175" y="1769452"/>
            <a:ext cx="287248" cy="280457"/>
            <a:chOff x="3216" y="2496"/>
            <a:chExt cx="528" cy="528"/>
          </a:xfrm>
        </p:grpSpPr>
        <p:sp>
          <p:nvSpPr>
            <p:cNvPr id="153" name="Oval 193">
              <a:extLst>
                <a:ext uri="{FF2B5EF4-FFF2-40B4-BE49-F238E27FC236}">
                  <a16:creationId xmlns:a16="http://schemas.microsoft.com/office/drawing/2014/main" id="{9574F07A-5508-391F-0EC7-BD97583E7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4" name="Oval 194">
              <a:extLst>
                <a:ext uri="{FF2B5EF4-FFF2-40B4-BE49-F238E27FC236}">
                  <a16:creationId xmlns:a16="http://schemas.microsoft.com/office/drawing/2014/main" id="{39E15AA1-3EE7-EAE3-6D98-41367EBE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1" name="Group 195">
            <a:extLst>
              <a:ext uri="{FF2B5EF4-FFF2-40B4-BE49-F238E27FC236}">
                <a16:creationId xmlns:a16="http://schemas.microsoft.com/office/drawing/2014/main" id="{6E2BDDC0-D80C-D2E8-D0D2-9759ED9608EE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1769452"/>
            <a:ext cx="287248" cy="280457"/>
            <a:chOff x="3216" y="2496"/>
            <a:chExt cx="528" cy="528"/>
          </a:xfrm>
        </p:grpSpPr>
        <p:sp>
          <p:nvSpPr>
            <p:cNvPr id="151" name="Oval 196">
              <a:extLst>
                <a:ext uri="{FF2B5EF4-FFF2-40B4-BE49-F238E27FC236}">
                  <a16:creationId xmlns:a16="http://schemas.microsoft.com/office/drawing/2014/main" id="{ACE28951-3178-645B-5F60-698EBE5E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2" name="Oval 197">
              <a:extLst>
                <a:ext uri="{FF2B5EF4-FFF2-40B4-BE49-F238E27FC236}">
                  <a16:creationId xmlns:a16="http://schemas.microsoft.com/office/drawing/2014/main" id="{F089E2BF-FFBB-8B4A-FC63-E7CC924E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122" name="Group 198">
            <a:extLst>
              <a:ext uri="{FF2B5EF4-FFF2-40B4-BE49-F238E27FC236}">
                <a16:creationId xmlns:a16="http://schemas.microsoft.com/office/drawing/2014/main" id="{AACE6F0D-BC28-4BD1-70EC-E50286391231}"/>
              </a:ext>
            </a:extLst>
          </p:cNvPr>
          <p:cNvGrpSpPr>
            <a:grpSpLocks/>
          </p:cNvGrpSpPr>
          <p:nvPr/>
        </p:nvGrpSpPr>
        <p:grpSpPr bwMode="auto">
          <a:xfrm>
            <a:off x="5497170" y="1769452"/>
            <a:ext cx="287248" cy="280457"/>
            <a:chOff x="3216" y="2496"/>
            <a:chExt cx="528" cy="528"/>
          </a:xfrm>
        </p:grpSpPr>
        <p:sp>
          <p:nvSpPr>
            <p:cNvPr id="149" name="Oval 199">
              <a:extLst>
                <a:ext uri="{FF2B5EF4-FFF2-40B4-BE49-F238E27FC236}">
                  <a16:creationId xmlns:a16="http://schemas.microsoft.com/office/drawing/2014/main" id="{F233D75F-2087-6324-FFB3-5957B23B9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50" name="Oval 200">
              <a:extLst>
                <a:ext uri="{FF2B5EF4-FFF2-40B4-BE49-F238E27FC236}">
                  <a16:creationId xmlns:a16="http://schemas.microsoft.com/office/drawing/2014/main" id="{2861BAAF-6408-5E81-CDCE-43EDFFEFB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sp>
        <p:nvSpPr>
          <p:cNvPr id="123" name="Line 201">
            <a:extLst>
              <a:ext uri="{FF2B5EF4-FFF2-40B4-BE49-F238E27FC236}">
                <a16:creationId xmlns:a16="http://schemas.microsoft.com/office/drawing/2014/main" id="{D31E1291-AB22-4503-A819-F252B7AC8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185" y="2423851"/>
            <a:ext cx="3063980" cy="0"/>
          </a:xfrm>
          <a:prstGeom prst="line">
            <a:avLst/>
          </a:prstGeom>
          <a:noFill/>
          <a:ln w="12700">
            <a:solidFill>
              <a:srgbClr val="FF3300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124" name="Group 205">
            <a:extLst>
              <a:ext uri="{FF2B5EF4-FFF2-40B4-BE49-F238E27FC236}">
                <a16:creationId xmlns:a16="http://schemas.microsoft.com/office/drawing/2014/main" id="{2487B8AB-3816-A006-5BF5-17AA14E03D41}"/>
              </a:ext>
            </a:extLst>
          </p:cNvPr>
          <p:cNvGrpSpPr>
            <a:grpSpLocks/>
          </p:cNvGrpSpPr>
          <p:nvPr/>
        </p:nvGrpSpPr>
        <p:grpSpPr bwMode="auto">
          <a:xfrm>
            <a:off x="5114172" y="2797794"/>
            <a:ext cx="287248" cy="280457"/>
            <a:chOff x="1536" y="2544"/>
            <a:chExt cx="528" cy="528"/>
          </a:xfrm>
        </p:grpSpPr>
        <p:sp>
          <p:nvSpPr>
            <p:cNvPr id="146" name="Oval 206">
              <a:extLst>
                <a:ext uri="{FF2B5EF4-FFF2-40B4-BE49-F238E27FC236}">
                  <a16:creationId xmlns:a16="http://schemas.microsoft.com/office/drawing/2014/main" id="{34BD53FC-A61B-436B-6CBF-E3FD6597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147" name="Line 207">
              <a:extLst>
                <a:ext uri="{FF2B5EF4-FFF2-40B4-BE49-F238E27FC236}">
                  <a16:creationId xmlns:a16="http://schemas.microsoft.com/office/drawing/2014/main" id="{4B374C0F-2B31-6867-F802-9D41EEDAA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Line 208">
              <a:extLst>
                <a:ext uri="{FF2B5EF4-FFF2-40B4-BE49-F238E27FC236}">
                  <a16:creationId xmlns:a16="http://schemas.microsoft.com/office/drawing/2014/main" id="{D77B65EF-8739-FEDC-EB62-BF7476AF9E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584" y="2640"/>
              <a:ext cx="432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5" name="Freeform 210">
            <a:extLst>
              <a:ext uri="{FF2B5EF4-FFF2-40B4-BE49-F238E27FC236}">
                <a16:creationId xmlns:a16="http://schemas.microsoft.com/office/drawing/2014/main" id="{B113EF6A-0A79-6267-C87E-5941F8905D03}"/>
              </a:ext>
            </a:extLst>
          </p:cNvPr>
          <p:cNvSpPr>
            <a:spLocks/>
          </p:cNvSpPr>
          <p:nvPr/>
        </p:nvSpPr>
        <p:spPr bwMode="auto">
          <a:xfrm>
            <a:off x="4671331" y="1027409"/>
            <a:ext cx="23937" cy="4387983"/>
          </a:xfrm>
          <a:custGeom>
            <a:avLst/>
            <a:gdLst>
              <a:gd name="T0" fmla="*/ 0 w 12"/>
              <a:gd name="T1" fmla="*/ 0 h 2253"/>
              <a:gd name="T2" fmla="*/ 12 w 12"/>
              <a:gd name="T3" fmla="*/ 2253 h 2253"/>
              <a:gd name="T4" fmla="*/ 0 60000 65536"/>
              <a:gd name="T5" fmla="*/ 0 60000 65536"/>
              <a:gd name="T6" fmla="*/ 0 w 12"/>
              <a:gd name="T7" fmla="*/ 0 h 2253"/>
              <a:gd name="T8" fmla="*/ 12 w 12"/>
              <a:gd name="T9" fmla="*/ 2253 h 22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" h="2253">
                <a:moveTo>
                  <a:pt x="0" y="0"/>
                </a:moveTo>
                <a:lnTo>
                  <a:pt x="12" y="2253"/>
                </a:lnTo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6" name="Freeform 211">
            <a:extLst>
              <a:ext uri="{FF2B5EF4-FFF2-40B4-BE49-F238E27FC236}">
                <a16:creationId xmlns:a16="http://schemas.microsoft.com/office/drawing/2014/main" id="{C2F00E43-78EC-52F9-768B-DB824F50F6E3}"/>
              </a:ext>
            </a:extLst>
          </p:cNvPr>
          <p:cNvSpPr>
            <a:spLocks/>
          </p:cNvSpPr>
          <p:nvPr/>
        </p:nvSpPr>
        <p:spPr bwMode="auto">
          <a:xfrm>
            <a:off x="4701253" y="3078251"/>
            <a:ext cx="921588" cy="1367228"/>
          </a:xfrm>
          <a:custGeom>
            <a:avLst/>
            <a:gdLst>
              <a:gd name="T0" fmla="*/ 462 w 462"/>
              <a:gd name="T1" fmla="*/ 0 h 702"/>
              <a:gd name="T2" fmla="*/ 0 w 462"/>
              <a:gd name="T3" fmla="*/ 702 h 702"/>
              <a:gd name="T4" fmla="*/ 0 60000 65536"/>
              <a:gd name="T5" fmla="*/ 0 60000 65536"/>
              <a:gd name="T6" fmla="*/ 0 w 462"/>
              <a:gd name="T7" fmla="*/ 0 h 702"/>
              <a:gd name="T8" fmla="*/ 462 w 462"/>
              <a:gd name="T9" fmla="*/ 702 h 70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702">
                <a:moveTo>
                  <a:pt x="462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7" name="Freeform 212">
            <a:extLst>
              <a:ext uri="{FF2B5EF4-FFF2-40B4-BE49-F238E27FC236}">
                <a16:creationId xmlns:a16="http://schemas.microsoft.com/office/drawing/2014/main" id="{FEF4950B-B855-F4C9-273F-E1F9639C783F}"/>
              </a:ext>
            </a:extLst>
          </p:cNvPr>
          <p:cNvSpPr>
            <a:spLocks/>
          </p:cNvSpPr>
          <p:nvPr/>
        </p:nvSpPr>
        <p:spPr bwMode="auto">
          <a:xfrm>
            <a:off x="3965180" y="3966364"/>
            <a:ext cx="742058" cy="467428"/>
          </a:xfrm>
          <a:custGeom>
            <a:avLst/>
            <a:gdLst>
              <a:gd name="T0" fmla="*/ 372 w 372"/>
              <a:gd name="T1" fmla="*/ 240 h 240"/>
              <a:gd name="T2" fmla="*/ 0 w 372"/>
              <a:gd name="T3" fmla="*/ 0 h 240"/>
              <a:gd name="T4" fmla="*/ 0 60000 65536"/>
              <a:gd name="T5" fmla="*/ 0 60000 65536"/>
              <a:gd name="T6" fmla="*/ 0 w 372"/>
              <a:gd name="T7" fmla="*/ 0 h 240"/>
              <a:gd name="T8" fmla="*/ 372 w 372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2" h="240">
                <a:moveTo>
                  <a:pt x="372" y="24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8" name="Freeform 213">
            <a:extLst>
              <a:ext uri="{FF2B5EF4-FFF2-40B4-BE49-F238E27FC236}">
                <a16:creationId xmlns:a16="http://schemas.microsoft.com/office/drawing/2014/main" id="{39EE86D9-D112-94A8-C4EC-933EC4F106D7}"/>
              </a:ext>
            </a:extLst>
          </p:cNvPr>
          <p:cNvSpPr>
            <a:spLocks/>
          </p:cNvSpPr>
          <p:nvPr/>
        </p:nvSpPr>
        <p:spPr bwMode="auto">
          <a:xfrm>
            <a:off x="3773681" y="3078251"/>
            <a:ext cx="945525" cy="1361385"/>
          </a:xfrm>
          <a:custGeom>
            <a:avLst/>
            <a:gdLst>
              <a:gd name="T0" fmla="*/ 0 w 474"/>
              <a:gd name="T1" fmla="*/ 0 h 699"/>
              <a:gd name="T2" fmla="*/ 474 w 474"/>
              <a:gd name="T3" fmla="*/ 699 h 699"/>
              <a:gd name="T4" fmla="*/ 0 60000 65536"/>
              <a:gd name="T5" fmla="*/ 0 60000 65536"/>
              <a:gd name="T6" fmla="*/ 0 w 474"/>
              <a:gd name="T7" fmla="*/ 0 h 699"/>
              <a:gd name="T8" fmla="*/ 474 w 474"/>
              <a:gd name="T9" fmla="*/ 699 h 6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4" h="699">
                <a:moveTo>
                  <a:pt x="0" y="0"/>
                </a:moveTo>
                <a:lnTo>
                  <a:pt x="474" y="69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9" name="Freeform 214">
            <a:extLst>
              <a:ext uri="{FF2B5EF4-FFF2-40B4-BE49-F238E27FC236}">
                <a16:creationId xmlns:a16="http://schemas.microsoft.com/office/drawing/2014/main" id="{4A8E3F78-645B-E466-149E-7D73DA41CC90}"/>
              </a:ext>
            </a:extLst>
          </p:cNvPr>
          <p:cNvSpPr>
            <a:spLocks/>
          </p:cNvSpPr>
          <p:nvPr/>
        </p:nvSpPr>
        <p:spPr bwMode="auto">
          <a:xfrm>
            <a:off x="4001086" y="4427950"/>
            <a:ext cx="718120" cy="444057"/>
          </a:xfrm>
          <a:custGeom>
            <a:avLst/>
            <a:gdLst>
              <a:gd name="T0" fmla="*/ 360 w 360"/>
              <a:gd name="T1" fmla="*/ 0 h 228"/>
              <a:gd name="T2" fmla="*/ 0 w 360"/>
              <a:gd name="T3" fmla="*/ 228 h 228"/>
              <a:gd name="T4" fmla="*/ 0 60000 65536"/>
              <a:gd name="T5" fmla="*/ 0 60000 65536"/>
              <a:gd name="T6" fmla="*/ 0 w 360"/>
              <a:gd name="T7" fmla="*/ 0 h 228"/>
              <a:gd name="T8" fmla="*/ 360 w 360"/>
              <a:gd name="T9" fmla="*/ 228 h 2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228">
                <a:moveTo>
                  <a:pt x="360" y="0"/>
                </a:moveTo>
                <a:lnTo>
                  <a:pt x="0" y="228"/>
                </a:ln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0" name="Freeform 216">
            <a:extLst>
              <a:ext uri="{FF2B5EF4-FFF2-40B4-BE49-F238E27FC236}">
                <a16:creationId xmlns:a16="http://schemas.microsoft.com/office/drawing/2014/main" id="{23B37658-333B-7470-E64F-63977B1956DB}"/>
              </a:ext>
            </a:extLst>
          </p:cNvPr>
          <p:cNvSpPr>
            <a:spLocks/>
          </p:cNvSpPr>
          <p:nvPr/>
        </p:nvSpPr>
        <p:spPr bwMode="auto">
          <a:xfrm>
            <a:off x="3217138" y="4013107"/>
            <a:ext cx="754026" cy="426528"/>
          </a:xfrm>
          <a:custGeom>
            <a:avLst/>
            <a:gdLst>
              <a:gd name="T0" fmla="*/ 378 w 378"/>
              <a:gd name="T1" fmla="*/ 0 h 219"/>
              <a:gd name="T2" fmla="*/ 0 w 378"/>
              <a:gd name="T3" fmla="*/ 219 h 219"/>
              <a:gd name="T4" fmla="*/ 0 60000 65536"/>
              <a:gd name="T5" fmla="*/ 0 60000 65536"/>
              <a:gd name="T6" fmla="*/ 0 w 378"/>
              <a:gd name="T7" fmla="*/ 0 h 219"/>
              <a:gd name="T8" fmla="*/ 378 w 378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219">
                <a:moveTo>
                  <a:pt x="378" y="0"/>
                </a:moveTo>
                <a:lnTo>
                  <a:pt x="0" y="219"/>
                </a:lnTo>
              </a:path>
            </a:pathLst>
          </a:custGeom>
          <a:noFill/>
          <a:ln w="19050">
            <a:solidFill>
              <a:srgbClr val="33CC33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1" name="Freeform 217">
            <a:extLst>
              <a:ext uri="{FF2B5EF4-FFF2-40B4-BE49-F238E27FC236}">
                <a16:creationId xmlns:a16="http://schemas.microsoft.com/office/drawing/2014/main" id="{384C476B-C749-3A0D-AF5F-5909074ADC85}"/>
              </a:ext>
            </a:extLst>
          </p:cNvPr>
          <p:cNvSpPr>
            <a:spLocks/>
          </p:cNvSpPr>
          <p:nvPr/>
        </p:nvSpPr>
        <p:spPr bwMode="auto">
          <a:xfrm>
            <a:off x="3235091" y="4427950"/>
            <a:ext cx="1472146" cy="11686"/>
          </a:xfrm>
          <a:custGeom>
            <a:avLst/>
            <a:gdLst>
              <a:gd name="T0" fmla="*/ 738 w 738"/>
              <a:gd name="T1" fmla="*/ 0 h 6"/>
              <a:gd name="T2" fmla="*/ 0 w 738"/>
              <a:gd name="T3" fmla="*/ 6 h 6"/>
              <a:gd name="T4" fmla="*/ 0 60000 65536"/>
              <a:gd name="T5" fmla="*/ 0 60000 65536"/>
              <a:gd name="T6" fmla="*/ 0 w 738"/>
              <a:gd name="T7" fmla="*/ 0 h 6"/>
              <a:gd name="T8" fmla="*/ 738 w 738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8" h="6">
                <a:moveTo>
                  <a:pt x="738" y="0"/>
                </a:moveTo>
                <a:lnTo>
                  <a:pt x="0" y="6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32" name="Freeform 219">
            <a:extLst>
              <a:ext uri="{FF2B5EF4-FFF2-40B4-BE49-F238E27FC236}">
                <a16:creationId xmlns:a16="http://schemas.microsoft.com/office/drawing/2014/main" id="{EBB7667D-AA7C-B3AD-9480-477F2EF2ADC3}"/>
              </a:ext>
            </a:extLst>
          </p:cNvPr>
          <p:cNvSpPr>
            <a:spLocks/>
          </p:cNvSpPr>
          <p:nvPr/>
        </p:nvSpPr>
        <p:spPr bwMode="auto">
          <a:xfrm>
            <a:off x="3229107" y="4439635"/>
            <a:ext cx="783948" cy="426528"/>
          </a:xfrm>
          <a:custGeom>
            <a:avLst/>
            <a:gdLst>
              <a:gd name="T0" fmla="*/ 393 w 393"/>
              <a:gd name="T1" fmla="*/ 219 h 219"/>
              <a:gd name="T2" fmla="*/ 0 w 393"/>
              <a:gd name="T3" fmla="*/ 0 h 219"/>
              <a:gd name="T4" fmla="*/ 0 60000 65536"/>
              <a:gd name="T5" fmla="*/ 0 60000 65536"/>
              <a:gd name="T6" fmla="*/ 0 w 393"/>
              <a:gd name="T7" fmla="*/ 0 h 219"/>
              <a:gd name="T8" fmla="*/ 393 w 393"/>
              <a:gd name="T9" fmla="*/ 219 h 21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219">
                <a:moveTo>
                  <a:pt x="393" y="219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A5002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" name="Freeform 220">
            <a:extLst>
              <a:ext uri="{FF2B5EF4-FFF2-40B4-BE49-F238E27FC236}">
                <a16:creationId xmlns:a16="http://schemas.microsoft.com/office/drawing/2014/main" id="{57C3C3FC-4F9B-E559-10E5-23F1603A499C}"/>
              </a:ext>
            </a:extLst>
          </p:cNvPr>
          <p:cNvSpPr>
            <a:spLocks/>
          </p:cNvSpPr>
          <p:nvPr/>
        </p:nvSpPr>
        <p:spPr bwMode="auto">
          <a:xfrm>
            <a:off x="5808355" y="1909680"/>
            <a:ext cx="1196867" cy="1948"/>
          </a:xfrm>
          <a:custGeom>
            <a:avLst/>
            <a:gdLst>
              <a:gd name="T0" fmla="*/ 0 w 600"/>
              <a:gd name="T1" fmla="*/ 0 h 1"/>
              <a:gd name="T2" fmla="*/ 600 w 600"/>
              <a:gd name="T3" fmla="*/ 0 h 1"/>
              <a:gd name="T4" fmla="*/ 0 60000 65536"/>
              <a:gd name="T5" fmla="*/ 0 60000 65536"/>
              <a:gd name="T6" fmla="*/ 0 w 600"/>
              <a:gd name="T7" fmla="*/ 0 h 1"/>
              <a:gd name="T8" fmla="*/ 600 w 60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1">
                <a:moveTo>
                  <a:pt x="0" y="0"/>
                </a:moveTo>
                <a:lnTo>
                  <a:pt x="60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4" name="Freeform 221">
            <a:extLst>
              <a:ext uri="{FF2B5EF4-FFF2-40B4-BE49-F238E27FC236}">
                <a16:creationId xmlns:a16="http://schemas.microsoft.com/office/drawing/2014/main" id="{D8933CD0-2DF0-DB3B-3298-CAED5A6833FA}"/>
              </a:ext>
            </a:extLst>
          </p:cNvPr>
          <p:cNvSpPr>
            <a:spLocks/>
          </p:cNvSpPr>
          <p:nvPr/>
        </p:nvSpPr>
        <p:spPr bwMode="auto">
          <a:xfrm>
            <a:off x="2445159" y="2961394"/>
            <a:ext cx="1089149" cy="11686"/>
          </a:xfrm>
          <a:custGeom>
            <a:avLst/>
            <a:gdLst>
              <a:gd name="T0" fmla="*/ 0 w 546"/>
              <a:gd name="T1" fmla="*/ 6 h 6"/>
              <a:gd name="T2" fmla="*/ 546 w 546"/>
              <a:gd name="T3" fmla="*/ 0 h 6"/>
              <a:gd name="T4" fmla="*/ 0 60000 65536"/>
              <a:gd name="T5" fmla="*/ 0 60000 65536"/>
              <a:gd name="T6" fmla="*/ 0 w 546"/>
              <a:gd name="T7" fmla="*/ 0 h 6"/>
              <a:gd name="T8" fmla="*/ 546 w 54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6" h="6">
                <a:moveTo>
                  <a:pt x="0" y="6"/>
                </a:moveTo>
                <a:lnTo>
                  <a:pt x="546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5" name="Freeform 222">
            <a:extLst>
              <a:ext uri="{FF2B5EF4-FFF2-40B4-BE49-F238E27FC236}">
                <a16:creationId xmlns:a16="http://schemas.microsoft.com/office/drawing/2014/main" id="{DDDB55B1-26BC-2F09-2B12-FD08CCB36FD1}"/>
              </a:ext>
            </a:extLst>
          </p:cNvPr>
          <p:cNvSpPr>
            <a:spLocks/>
          </p:cNvSpPr>
          <p:nvPr/>
        </p:nvSpPr>
        <p:spPr bwMode="auto">
          <a:xfrm>
            <a:off x="5784418" y="2926336"/>
            <a:ext cx="1208836" cy="11686"/>
          </a:xfrm>
          <a:custGeom>
            <a:avLst/>
            <a:gdLst>
              <a:gd name="T0" fmla="*/ 0 w 606"/>
              <a:gd name="T1" fmla="*/ 0 h 6"/>
              <a:gd name="T2" fmla="*/ 606 w 606"/>
              <a:gd name="T3" fmla="*/ 6 h 6"/>
              <a:gd name="T4" fmla="*/ 0 60000 65536"/>
              <a:gd name="T5" fmla="*/ 0 60000 65536"/>
              <a:gd name="T6" fmla="*/ 0 w 606"/>
              <a:gd name="T7" fmla="*/ 0 h 6"/>
              <a:gd name="T8" fmla="*/ 606 w 606"/>
              <a:gd name="T9" fmla="*/ 6 h 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6">
                <a:moveTo>
                  <a:pt x="0" y="0"/>
                </a:moveTo>
                <a:lnTo>
                  <a:pt x="606" y="6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" name="Freeform 223">
            <a:extLst>
              <a:ext uri="{FF2B5EF4-FFF2-40B4-BE49-F238E27FC236}">
                <a16:creationId xmlns:a16="http://schemas.microsoft.com/office/drawing/2014/main" id="{09ED8050-A298-CF91-689B-4B50F6CB45D5}"/>
              </a:ext>
            </a:extLst>
          </p:cNvPr>
          <p:cNvSpPr>
            <a:spLocks/>
          </p:cNvSpPr>
          <p:nvPr/>
        </p:nvSpPr>
        <p:spPr bwMode="auto">
          <a:xfrm>
            <a:off x="2433190" y="1933051"/>
            <a:ext cx="1137024" cy="1948"/>
          </a:xfrm>
          <a:custGeom>
            <a:avLst/>
            <a:gdLst>
              <a:gd name="T0" fmla="*/ 0 w 570"/>
              <a:gd name="T1" fmla="*/ 0 h 1"/>
              <a:gd name="T2" fmla="*/ 570 w 570"/>
              <a:gd name="T3" fmla="*/ 0 h 1"/>
              <a:gd name="T4" fmla="*/ 0 60000 65536"/>
              <a:gd name="T5" fmla="*/ 0 60000 65536"/>
              <a:gd name="T6" fmla="*/ 0 w 570"/>
              <a:gd name="T7" fmla="*/ 0 h 1"/>
              <a:gd name="T8" fmla="*/ 570 w 57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0" h="1">
                <a:moveTo>
                  <a:pt x="0" y="0"/>
                </a:moveTo>
                <a:lnTo>
                  <a:pt x="570" y="0"/>
                </a:lnTo>
              </a:path>
            </a:pathLst>
          </a:cu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37" name="Object 224">
            <a:extLst>
              <a:ext uri="{FF2B5EF4-FFF2-40B4-BE49-F238E27FC236}">
                <a16:creationId xmlns:a16="http://schemas.microsoft.com/office/drawing/2014/main" id="{D4D8A47D-8FCB-2AF9-D0AA-11BCED717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513493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806" imgH="228501" progId="Equation.DSMT4">
                  <p:embed/>
                </p:oleObj>
              </mc:Choice>
              <mc:Fallback>
                <p:oleObj name="Equation" r:id="rId3" imgW="215806" imgH="228501" progId="Equation.DSMT4">
                  <p:embed/>
                  <p:pic>
                    <p:nvPicPr>
                      <p:cNvPr id="137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513493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225">
            <a:extLst>
              <a:ext uri="{FF2B5EF4-FFF2-40B4-BE49-F238E27FC236}">
                <a16:creationId xmlns:a16="http://schemas.microsoft.com/office/drawing/2014/main" id="{525F518E-CCC8-62FC-2BC6-E970D52F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1175" y="834595"/>
          <a:ext cx="271290" cy="28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806" imgH="228501" progId="Equation.DSMT4">
                  <p:embed/>
                </p:oleObj>
              </mc:Choice>
              <mc:Fallback>
                <p:oleObj name="Equation" r:id="rId5" imgW="215806" imgH="228501" progId="Equation.DSMT4">
                  <p:embed/>
                  <p:pic>
                    <p:nvPicPr>
                      <p:cNvPr id="138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75" y="834595"/>
                        <a:ext cx="271290" cy="280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226">
            <a:extLst>
              <a:ext uri="{FF2B5EF4-FFF2-40B4-BE49-F238E27FC236}">
                <a16:creationId xmlns:a16="http://schemas.microsoft.com/office/drawing/2014/main" id="{2923B4CC-44EF-BBA4-B2F7-96AF6E8D1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911843"/>
              </p:ext>
            </p:extLst>
          </p:nvPr>
        </p:nvGraphicFramePr>
        <p:xfrm>
          <a:off x="3103436" y="2984765"/>
          <a:ext cx="474757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1200" imgH="291960" progId="Equation.DSMT4">
                  <p:embed/>
                </p:oleObj>
              </mc:Choice>
              <mc:Fallback>
                <p:oleObj name="Equation" r:id="rId7" imgW="241200" imgH="291960" progId="Equation.DSMT4">
                  <p:embed/>
                  <p:pic>
                    <p:nvPicPr>
                      <p:cNvPr id="139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36" y="2984765"/>
                        <a:ext cx="474757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227">
            <a:extLst>
              <a:ext uri="{FF2B5EF4-FFF2-40B4-BE49-F238E27FC236}">
                <a16:creationId xmlns:a16="http://schemas.microsoft.com/office/drawing/2014/main" id="{A3687C10-BD71-80C5-04E1-09DD0A47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17081"/>
              </p:ext>
            </p:extLst>
          </p:nvPr>
        </p:nvGraphicFramePr>
        <p:xfrm>
          <a:off x="5784418" y="2984765"/>
          <a:ext cx="492710" cy="5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91960" progId="Equation.DSMT4">
                  <p:embed/>
                </p:oleObj>
              </mc:Choice>
              <mc:Fallback>
                <p:oleObj name="Equation" r:id="rId9" imgW="253800" imgH="291960" progId="Equation.DSMT4">
                  <p:embed/>
                  <p:pic>
                    <p:nvPicPr>
                      <p:cNvPr id="14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418" y="2984765"/>
                        <a:ext cx="492710" cy="553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228">
            <a:extLst>
              <a:ext uri="{FF2B5EF4-FFF2-40B4-BE49-F238E27FC236}">
                <a16:creationId xmlns:a16="http://schemas.microsoft.com/office/drawing/2014/main" id="{B7206ECA-1641-4A3B-663A-93B721C7F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679" y="3265222"/>
          <a:ext cx="299217" cy="52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639" imgH="253890" progId="Equation.DSMT4">
                  <p:embed/>
                </p:oleObj>
              </mc:Choice>
              <mc:Fallback>
                <p:oleObj name="Equation" r:id="rId11" imgW="139639" imgH="253890" progId="Equation.DSMT4">
                  <p:embed/>
                  <p:pic>
                    <p:nvPicPr>
                      <p:cNvPr id="141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79" y="3265222"/>
                        <a:ext cx="299217" cy="52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229">
            <a:extLst>
              <a:ext uri="{FF2B5EF4-FFF2-40B4-BE49-F238E27FC236}">
                <a16:creationId xmlns:a16="http://schemas.microsoft.com/office/drawing/2014/main" id="{C73893C0-7AA9-C987-7D54-8FFE82AD1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2673" y="4013107"/>
          <a:ext cx="373024" cy="56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4957" imgH="253780" progId="Equation.DSMT4">
                  <p:embed/>
                </p:oleObj>
              </mc:Choice>
              <mc:Fallback>
                <p:oleObj name="Equation" r:id="rId13" imgW="164957" imgH="253780" progId="Equation.DSMT4">
                  <p:embed/>
                  <p:pic>
                    <p:nvPicPr>
                      <p:cNvPr id="142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73" y="4013107"/>
                        <a:ext cx="373024" cy="56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Object 230">
            <a:extLst>
              <a:ext uri="{FF2B5EF4-FFF2-40B4-BE49-F238E27FC236}">
                <a16:creationId xmlns:a16="http://schemas.microsoft.com/office/drawing/2014/main" id="{207D203E-49B5-110D-589E-EC5C316162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2182" y="4854478"/>
          <a:ext cx="478747" cy="44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73" imgH="279279" progId="Equation.DSMT4">
                  <p:embed/>
                </p:oleObj>
              </mc:Choice>
              <mc:Fallback>
                <p:oleObj name="Equation" r:id="rId15" imgW="291973" imgH="279279" progId="Equation.DSMT4">
                  <p:embed/>
                  <p:pic>
                    <p:nvPicPr>
                      <p:cNvPr id="143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182" y="4854478"/>
                        <a:ext cx="478747" cy="446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1">
            <a:extLst>
              <a:ext uri="{FF2B5EF4-FFF2-40B4-BE49-F238E27FC236}">
                <a16:creationId xmlns:a16="http://schemas.microsoft.com/office/drawing/2014/main" id="{5C63B699-D11D-C104-8CAA-C88C02A41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433" y="3639165"/>
          <a:ext cx="478747" cy="42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04668" imgH="279279" progId="Equation.DSMT4">
                  <p:embed/>
                </p:oleObj>
              </mc:Choice>
              <mc:Fallback>
                <p:oleObj name="Equation" r:id="rId17" imgW="304668" imgH="279279" progId="Equation.DSMT4">
                  <p:embed/>
                  <p:pic>
                    <p:nvPicPr>
                      <p:cNvPr id="144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33" y="3639165"/>
                        <a:ext cx="478747" cy="42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233">
            <a:extLst>
              <a:ext uri="{FF2B5EF4-FFF2-40B4-BE49-F238E27FC236}">
                <a16:creationId xmlns:a16="http://schemas.microsoft.com/office/drawing/2014/main" id="{15DDB7F7-2F6E-956B-1682-E21C03A70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939" y="4200079"/>
          <a:ext cx="550559" cy="48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66469" imgH="241091" progId="Equation.DSMT4">
                  <p:embed/>
                </p:oleObj>
              </mc:Choice>
              <mc:Fallback>
                <p:oleObj name="Equation" r:id="rId19" imgW="266469" imgH="241091" progId="Equation.DSMT4">
                  <p:embed/>
                  <p:pic>
                    <p:nvPicPr>
                      <p:cNvPr id="145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939" y="4200079"/>
                        <a:ext cx="550559" cy="486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Text Box 51">
            <a:extLst>
              <a:ext uri="{FF2B5EF4-FFF2-40B4-BE49-F238E27FC236}">
                <a16:creationId xmlns:a16="http://schemas.microsoft.com/office/drawing/2014/main" id="{076254C3-84FE-6A3B-FA98-7E1A3459C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87" y="5983890"/>
            <a:ext cx="6998937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800" b="1" i="1" dirty="0">
                <a:solidFill>
                  <a:schemeClr val="bg2"/>
                </a:solidFill>
              </a:rPr>
              <a:t>Лінії індукції паралельні осі соленоїда</a:t>
            </a:r>
            <a:endParaRPr lang="uk-UA" sz="28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178" name="Object 236">
            <a:extLst>
              <a:ext uri="{FF2B5EF4-FFF2-40B4-BE49-F238E27FC236}">
                <a16:creationId xmlns:a16="http://schemas.microsoft.com/office/drawing/2014/main" id="{4BF14C62-34E5-FAB0-7626-9695C730F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447388"/>
              </p:ext>
            </p:extLst>
          </p:nvPr>
        </p:nvGraphicFramePr>
        <p:xfrm>
          <a:off x="6979362" y="2106374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200" imgH="342720" progId="Equation.DSMT4">
                  <p:embed/>
                </p:oleObj>
              </mc:Choice>
              <mc:Fallback>
                <p:oleObj name="Equation" r:id="rId21" imgW="952200" imgH="342720" progId="Equation.DSMT4">
                  <p:embed/>
                  <p:pic>
                    <p:nvPicPr>
                      <p:cNvPr id="178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62" y="2106374"/>
                        <a:ext cx="190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237">
            <a:extLst>
              <a:ext uri="{FF2B5EF4-FFF2-40B4-BE49-F238E27FC236}">
                <a16:creationId xmlns:a16="http://schemas.microsoft.com/office/drawing/2014/main" id="{84B59FC2-B1EF-5F84-C29D-86CA84E4E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497100"/>
              </p:ext>
            </p:extLst>
          </p:nvPr>
        </p:nvGraphicFramePr>
        <p:xfrm>
          <a:off x="7024025" y="650555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400" imgH="292100" progId="Equation.DSMT4">
                  <p:embed/>
                </p:oleObj>
              </mc:Choice>
              <mc:Fallback>
                <p:oleObj name="Equation" r:id="rId23" imgW="787400" imgH="292100" progId="Equation.DSMT4">
                  <p:embed/>
                  <p:pic>
                    <p:nvPicPr>
                      <p:cNvPr id="179" name="Object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025" y="650555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239">
            <a:extLst>
              <a:ext uri="{FF2B5EF4-FFF2-40B4-BE49-F238E27FC236}">
                <a16:creationId xmlns:a16="http://schemas.microsoft.com/office/drawing/2014/main" id="{06EE97FD-E0A4-017B-BD54-F2CE25F4A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503"/>
              </p:ext>
            </p:extLst>
          </p:nvPr>
        </p:nvGraphicFramePr>
        <p:xfrm>
          <a:off x="6750762" y="4072111"/>
          <a:ext cx="23622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400" imgH="279400" progId="Equation.DSMT4">
                  <p:embed/>
                </p:oleObj>
              </mc:Choice>
              <mc:Fallback>
                <p:oleObj name="Equation" r:id="rId25" imgW="1168400" imgH="279400" progId="Equation.DSMT4">
                  <p:embed/>
                  <p:pic>
                    <p:nvPicPr>
                      <p:cNvPr id="18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762" y="4072111"/>
                        <a:ext cx="23622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417ECF5-4A4A-A340-C449-F8D0F76DD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107"/>
              </p:ext>
            </p:extLst>
          </p:nvPr>
        </p:nvGraphicFramePr>
        <p:xfrm>
          <a:off x="46515" y="1996223"/>
          <a:ext cx="16478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647483" imgH="682945" progId="Equation.DSMT4">
                  <p:embed/>
                </p:oleObj>
              </mc:Choice>
              <mc:Fallback>
                <p:oleObj name="Equation" r:id="rId27" imgW="1647483" imgH="68294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6515" y="1996223"/>
                        <a:ext cx="1647825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7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7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sp>
        <p:nvSpPr>
          <p:cNvPr id="181" name="Freeform 91"/>
          <p:cNvSpPr>
            <a:spLocks/>
          </p:cNvSpPr>
          <p:nvPr/>
        </p:nvSpPr>
        <p:spPr bwMode="auto">
          <a:xfrm>
            <a:off x="3186087" y="53276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182" name="Object 82"/>
          <p:cNvGraphicFramePr>
            <a:graphicFrameLocks noChangeAspect="1"/>
          </p:cNvGraphicFramePr>
          <p:nvPr/>
        </p:nvGraphicFramePr>
        <p:xfrm>
          <a:off x="6615087" y="1365270"/>
          <a:ext cx="241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" imgH="228600" progId="Equation.DSMT4">
                  <p:embed/>
                </p:oleObj>
              </mc:Choice>
              <mc:Fallback>
                <p:oleObj name="Equation" r:id="rId3" imgW="241300" imgH="228600" progId="Equation.DSMT4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087" y="1365270"/>
                        <a:ext cx="2413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Line 54"/>
          <p:cNvSpPr>
            <a:spLocks noChangeShapeType="1"/>
          </p:cNvSpPr>
          <p:nvPr/>
        </p:nvSpPr>
        <p:spPr bwMode="auto">
          <a:xfrm>
            <a:off x="6509681" y="1205947"/>
            <a:ext cx="0" cy="676316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10" name="Freeform 79"/>
          <p:cNvSpPr>
            <a:spLocks/>
          </p:cNvSpPr>
          <p:nvPr/>
        </p:nvSpPr>
        <p:spPr bwMode="auto">
          <a:xfrm>
            <a:off x="5837837" y="1200377"/>
            <a:ext cx="910121" cy="2387"/>
          </a:xfrm>
          <a:custGeom>
            <a:avLst/>
            <a:gdLst>
              <a:gd name="T0" fmla="*/ 0 w 741"/>
              <a:gd name="T1" fmla="*/ 0 h 3"/>
              <a:gd name="T2" fmla="*/ 741 w 741"/>
              <a:gd name="T3" fmla="*/ 3 h 3"/>
              <a:gd name="T4" fmla="*/ 0 60000 65536"/>
              <a:gd name="T5" fmla="*/ 0 60000 65536"/>
              <a:gd name="T6" fmla="*/ 0 w 741"/>
              <a:gd name="T7" fmla="*/ 0 h 3"/>
              <a:gd name="T8" fmla="*/ 741 w 741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1" h="3">
                <a:moveTo>
                  <a:pt x="0" y="0"/>
                </a:moveTo>
                <a:lnTo>
                  <a:pt x="741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1" name="Freeform 80"/>
          <p:cNvSpPr>
            <a:spLocks/>
          </p:cNvSpPr>
          <p:nvPr/>
        </p:nvSpPr>
        <p:spPr bwMode="auto">
          <a:xfrm>
            <a:off x="5918900" y="1878284"/>
            <a:ext cx="924860" cy="2387"/>
          </a:xfrm>
          <a:custGeom>
            <a:avLst/>
            <a:gdLst>
              <a:gd name="T0" fmla="*/ 0 w 753"/>
              <a:gd name="T1" fmla="*/ 0 h 3"/>
              <a:gd name="T2" fmla="*/ 753 w 753"/>
              <a:gd name="T3" fmla="*/ 3 h 3"/>
              <a:gd name="T4" fmla="*/ 0 60000 65536"/>
              <a:gd name="T5" fmla="*/ 0 60000 65536"/>
              <a:gd name="T6" fmla="*/ 0 w 753"/>
              <a:gd name="T7" fmla="*/ 0 h 3"/>
              <a:gd name="T8" fmla="*/ 753 w 753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53" h="3">
                <a:moveTo>
                  <a:pt x="0" y="0"/>
                </a:moveTo>
                <a:lnTo>
                  <a:pt x="753" y="3"/>
                </a:lnTo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5" name="Line 84"/>
          <p:cNvSpPr>
            <a:spLocks noChangeShapeType="1"/>
          </p:cNvSpPr>
          <p:nvPr/>
        </p:nvSpPr>
        <p:spPr bwMode="auto">
          <a:xfrm flipH="1">
            <a:off x="3109887" y="1289070"/>
            <a:ext cx="2209800" cy="41910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1" name="Freeform 85"/>
          <p:cNvSpPr>
            <a:spLocks/>
          </p:cNvSpPr>
          <p:nvPr/>
        </p:nvSpPr>
        <p:spPr bwMode="auto">
          <a:xfrm rot="10800000">
            <a:off x="3109887" y="5480070"/>
            <a:ext cx="723900" cy="385763"/>
          </a:xfrm>
          <a:custGeom>
            <a:avLst/>
            <a:gdLst>
              <a:gd name="T0" fmla="*/ 2147483647 w 456"/>
              <a:gd name="T1" fmla="*/ 2147483647 h 243"/>
              <a:gd name="T2" fmla="*/ 0 w 456"/>
              <a:gd name="T3" fmla="*/ 0 h 243"/>
              <a:gd name="T4" fmla="*/ 0 60000 65536"/>
              <a:gd name="T5" fmla="*/ 0 60000 65536"/>
              <a:gd name="T6" fmla="*/ 0 w 456"/>
              <a:gd name="T7" fmla="*/ 0 h 243"/>
              <a:gd name="T8" fmla="*/ 456 w 456"/>
              <a:gd name="T9" fmla="*/ 243 h 2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6" h="243">
                <a:moveTo>
                  <a:pt x="456" y="243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</p:spPr>
        <p:txBody>
          <a:bodyPr rot="10800000"/>
          <a:lstStyle/>
          <a:p>
            <a:endParaRPr lang="ru-RU"/>
          </a:p>
        </p:txBody>
      </p:sp>
      <p:sp>
        <p:nvSpPr>
          <p:cNvPr id="232" name="Freeform 87"/>
          <p:cNvSpPr>
            <a:spLocks/>
          </p:cNvSpPr>
          <p:nvPr/>
        </p:nvSpPr>
        <p:spPr bwMode="auto">
          <a:xfrm>
            <a:off x="2376462" y="5070495"/>
            <a:ext cx="733425" cy="409575"/>
          </a:xfrm>
          <a:custGeom>
            <a:avLst/>
            <a:gdLst>
              <a:gd name="T0" fmla="*/ 2147483647 w 462"/>
              <a:gd name="T1" fmla="*/ 2147483647 h 258"/>
              <a:gd name="T2" fmla="*/ 0 w 462"/>
              <a:gd name="T3" fmla="*/ 0 h 258"/>
              <a:gd name="T4" fmla="*/ 0 60000 65536"/>
              <a:gd name="T5" fmla="*/ 0 60000 65536"/>
              <a:gd name="T6" fmla="*/ 0 w 462"/>
              <a:gd name="T7" fmla="*/ 0 h 258"/>
              <a:gd name="T8" fmla="*/ 462 w 462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62" h="258">
                <a:moveTo>
                  <a:pt x="462" y="25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3" name="Line 88"/>
          <p:cNvSpPr>
            <a:spLocks noChangeShapeType="1"/>
          </p:cNvSpPr>
          <p:nvPr/>
        </p:nvSpPr>
        <p:spPr bwMode="auto">
          <a:xfrm flipH="1">
            <a:off x="3109887" y="1746270"/>
            <a:ext cx="2286000" cy="373380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34" name="Freeform 89"/>
          <p:cNvSpPr>
            <a:spLocks/>
          </p:cNvSpPr>
          <p:nvPr/>
        </p:nvSpPr>
        <p:spPr bwMode="auto">
          <a:xfrm>
            <a:off x="3014637" y="5251470"/>
            <a:ext cx="95250" cy="171450"/>
          </a:xfrm>
          <a:custGeom>
            <a:avLst/>
            <a:gdLst>
              <a:gd name="T0" fmla="*/ 0 w 60"/>
              <a:gd name="T1" fmla="*/ 2147483647 h 108"/>
              <a:gd name="T2" fmla="*/ 2147483647 w 60"/>
              <a:gd name="T3" fmla="*/ 0 h 108"/>
              <a:gd name="T4" fmla="*/ 0 60000 65536"/>
              <a:gd name="T5" fmla="*/ 0 60000 65536"/>
              <a:gd name="T6" fmla="*/ 0 w 60"/>
              <a:gd name="T7" fmla="*/ 0 h 108"/>
              <a:gd name="T8" fmla="*/ 60 w 60"/>
              <a:gd name="T9" fmla="*/ 108 h 1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" h="108">
                <a:moveTo>
                  <a:pt x="0" y="108"/>
                </a:moveTo>
                <a:lnTo>
                  <a:pt x="60" y="0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5" name="Freeform 90"/>
          <p:cNvSpPr>
            <a:spLocks/>
          </p:cNvSpPr>
          <p:nvPr/>
        </p:nvSpPr>
        <p:spPr bwMode="auto">
          <a:xfrm>
            <a:off x="3109887" y="5251470"/>
            <a:ext cx="109538" cy="61913"/>
          </a:xfrm>
          <a:custGeom>
            <a:avLst/>
            <a:gdLst>
              <a:gd name="T0" fmla="*/ 0 w 69"/>
              <a:gd name="T1" fmla="*/ 0 h 39"/>
              <a:gd name="T2" fmla="*/ 2147483647 w 69"/>
              <a:gd name="T3" fmla="*/ 2147483647 h 39"/>
              <a:gd name="T4" fmla="*/ 0 60000 65536"/>
              <a:gd name="T5" fmla="*/ 0 60000 65536"/>
              <a:gd name="T6" fmla="*/ 0 w 69"/>
              <a:gd name="T7" fmla="*/ 0 h 39"/>
              <a:gd name="T8" fmla="*/ 69 w 69"/>
              <a:gd name="T9" fmla="*/ 39 h 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9" h="39">
                <a:moveTo>
                  <a:pt x="0" y="0"/>
                </a:moveTo>
                <a:lnTo>
                  <a:pt x="69" y="39"/>
                </a:lnTo>
              </a:path>
            </a:pathLst>
          </a:custGeom>
          <a:noFill/>
          <a:ln w="19050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36" name="Freeform 93"/>
          <p:cNvSpPr>
            <a:spLocks/>
          </p:cNvSpPr>
          <p:nvPr/>
        </p:nvSpPr>
        <p:spPr bwMode="auto">
          <a:xfrm>
            <a:off x="3217837" y="5387995"/>
            <a:ext cx="76200" cy="136525"/>
          </a:xfrm>
          <a:custGeom>
            <a:avLst/>
            <a:gdLst>
              <a:gd name="T0" fmla="*/ 2147483647 w 48"/>
              <a:gd name="T1" fmla="*/ 0 h 86"/>
              <a:gd name="T2" fmla="*/ 0 w 48"/>
              <a:gd name="T3" fmla="*/ 2147483647 h 86"/>
              <a:gd name="T4" fmla="*/ 0 60000 65536"/>
              <a:gd name="T5" fmla="*/ 0 60000 65536"/>
              <a:gd name="T6" fmla="*/ 0 w 48"/>
              <a:gd name="T7" fmla="*/ 0 h 86"/>
              <a:gd name="T8" fmla="*/ 48 w 48"/>
              <a:gd name="T9" fmla="*/ 86 h 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86">
                <a:moveTo>
                  <a:pt x="48" y="0"/>
                </a:moveTo>
                <a:lnTo>
                  <a:pt x="0" y="86"/>
                </a:ln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37" name="Group 94"/>
          <p:cNvGrpSpPr>
            <a:grpSpLocks/>
          </p:cNvGrpSpPr>
          <p:nvPr/>
        </p:nvGrpSpPr>
        <p:grpSpPr bwMode="auto">
          <a:xfrm>
            <a:off x="5259962" y="1161497"/>
            <a:ext cx="228600" cy="228600"/>
            <a:chOff x="3216" y="2496"/>
            <a:chExt cx="528" cy="528"/>
          </a:xfrm>
        </p:grpSpPr>
        <p:sp>
          <p:nvSpPr>
            <p:cNvPr id="238" name="Oval 95"/>
            <p:cNvSpPr>
              <a:spLocks noChangeArrowheads="1"/>
            </p:cNvSpPr>
            <p:nvPr/>
          </p:nvSpPr>
          <p:spPr bwMode="auto">
            <a:xfrm>
              <a:off x="3216" y="2496"/>
              <a:ext cx="528" cy="52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ru-RU"/>
            </a:p>
          </p:txBody>
        </p:sp>
        <p:sp>
          <p:nvSpPr>
            <p:cNvPr id="239" name="Oval 96"/>
            <p:cNvSpPr>
              <a:spLocks noChangeArrowheads="1"/>
            </p:cNvSpPr>
            <p:nvPr/>
          </p:nvSpPr>
          <p:spPr bwMode="auto">
            <a:xfrm>
              <a:off x="3408" y="2688"/>
              <a:ext cx="144" cy="144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>
                <a:solidFill>
                  <a:srgbClr val="0000FF"/>
                </a:solidFill>
              </a:endParaRPr>
            </a:p>
          </p:txBody>
        </p:sp>
      </p:grp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8EBA4193-D324-4D82-9537-C88E09ABCCC0}"/>
              </a:ext>
            </a:extLst>
          </p:cNvPr>
          <p:cNvGrpSpPr/>
          <p:nvPr/>
        </p:nvGrpSpPr>
        <p:grpSpPr>
          <a:xfrm>
            <a:off x="2805330" y="1201968"/>
            <a:ext cx="3377691" cy="689047"/>
            <a:chOff x="2805330" y="1201968"/>
            <a:chExt cx="3377691" cy="689047"/>
          </a:xfrm>
        </p:grpSpPr>
        <p:sp>
          <p:nvSpPr>
            <p:cNvPr id="186" name="Line 32"/>
            <p:cNvSpPr>
              <a:spLocks noChangeShapeType="1"/>
            </p:cNvSpPr>
            <p:nvPr/>
          </p:nvSpPr>
          <p:spPr bwMode="auto">
            <a:xfrm>
              <a:off x="2817612" y="1769278"/>
              <a:ext cx="3322370" cy="15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2805330" y="1214699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2982195" y="1214699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89" name="Freeform 35"/>
            <p:cNvSpPr>
              <a:spLocks/>
            </p:cNvSpPr>
            <p:nvPr/>
          </p:nvSpPr>
          <p:spPr bwMode="auto">
            <a:xfrm>
              <a:off x="3162745" y="1205947"/>
              <a:ext cx="144932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0" name="Freeform 36"/>
            <p:cNvSpPr>
              <a:spLocks/>
            </p:cNvSpPr>
            <p:nvPr/>
          </p:nvSpPr>
          <p:spPr bwMode="auto">
            <a:xfrm>
              <a:off x="3338383" y="1205947"/>
              <a:ext cx="147388" cy="674725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6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1" name="Freeform 37"/>
            <p:cNvSpPr>
              <a:spLocks/>
            </p:cNvSpPr>
            <p:nvPr/>
          </p:nvSpPr>
          <p:spPr bwMode="auto">
            <a:xfrm>
              <a:off x="3516477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2" name="Freeform 38"/>
            <p:cNvSpPr>
              <a:spLocks/>
            </p:cNvSpPr>
            <p:nvPr/>
          </p:nvSpPr>
          <p:spPr bwMode="auto">
            <a:xfrm>
              <a:off x="3694570" y="1205947"/>
              <a:ext cx="146160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3" name="Freeform 39"/>
            <p:cNvSpPr>
              <a:spLocks/>
            </p:cNvSpPr>
            <p:nvPr/>
          </p:nvSpPr>
          <p:spPr bwMode="auto">
            <a:xfrm>
              <a:off x="3866523" y="1205947"/>
              <a:ext cx="147388" cy="676316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8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4" name="Freeform 40"/>
            <p:cNvSpPr>
              <a:spLocks/>
            </p:cNvSpPr>
            <p:nvPr/>
          </p:nvSpPr>
          <p:spPr bwMode="auto">
            <a:xfrm>
              <a:off x="4044617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5" name="Freeform 41"/>
            <p:cNvSpPr>
              <a:spLocks/>
            </p:cNvSpPr>
            <p:nvPr/>
          </p:nvSpPr>
          <p:spPr bwMode="auto">
            <a:xfrm>
              <a:off x="4220254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6" name="Freeform 42"/>
            <p:cNvSpPr>
              <a:spLocks/>
            </p:cNvSpPr>
            <p:nvPr/>
          </p:nvSpPr>
          <p:spPr bwMode="auto">
            <a:xfrm>
              <a:off x="4398348" y="1205947"/>
              <a:ext cx="147388" cy="673133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0 h 1080"/>
                <a:gd name="T8" fmla="*/ 0 w 900"/>
                <a:gd name="T9" fmla="*/ 35 h 1080"/>
                <a:gd name="T10" fmla="*/ 0 w 900"/>
                <a:gd name="T11" fmla="*/ 30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7" name="Freeform 43"/>
            <p:cNvSpPr>
              <a:spLocks/>
            </p:cNvSpPr>
            <p:nvPr/>
          </p:nvSpPr>
          <p:spPr bwMode="auto">
            <a:xfrm>
              <a:off x="4576442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8" name="Freeform 44"/>
            <p:cNvSpPr>
              <a:spLocks/>
            </p:cNvSpPr>
            <p:nvPr/>
          </p:nvSpPr>
          <p:spPr bwMode="auto">
            <a:xfrm>
              <a:off x="4752079" y="1205947"/>
              <a:ext cx="147388" cy="671542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4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99" name="Freeform 45"/>
            <p:cNvSpPr>
              <a:spLocks/>
            </p:cNvSpPr>
            <p:nvPr/>
          </p:nvSpPr>
          <p:spPr bwMode="auto">
            <a:xfrm>
              <a:off x="4928945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0" name="Freeform 46"/>
            <p:cNvSpPr>
              <a:spLocks/>
            </p:cNvSpPr>
            <p:nvPr/>
          </p:nvSpPr>
          <p:spPr bwMode="auto">
            <a:xfrm>
              <a:off x="5105810" y="1203560"/>
              <a:ext cx="146160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1" name="Freeform 47"/>
            <p:cNvSpPr>
              <a:spLocks/>
            </p:cNvSpPr>
            <p:nvPr/>
          </p:nvSpPr>
          <p:spPr bwMode="auto">
            <a:xfrm>
              <a:off x="5282676" y="1203560"/>
              <a:ext cx="146160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2" name="Freeform 48"/>
            <p:cNvSpPr>
              <a:spLocks/>
            </p:cNvSpPr>
            <p:nvPr/>
          </p:nvSpPr>
          <p:spPr bwMode="auto">
            <a:xfrm>
              <a:off x="5459541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3" name="Freeform 49"/>
            <p:cNvSpPr>
              <a:spLocks/>
            </p:cNvSpPr>
            <p:nvPr/>
          </p:nvSpPr>
          <p:spPr bwMode="auto">
            <a:xfrm>
              <a:off x="5637635" y="1203560"/>
              <a:ext cx="147388" cy="669155"/>
            </a:xfrm>
            <a:custGeom>
              <a:avLst/>
              <a:gdLst>
                <a:gd name="T0" fmla="*/ 0 w 900"/>
                <a:gd name="T1" fmla="*/ 5 h 1080"/>
                <a:gd name="T2" fmla="*/ 0 w 900"/>
                <a:gd name="T3" fmla="*/ 0 h 1080"/>
                <a:gd name="T4" fmla="*/ 0 w 900"/>
                <a:gd name="T5" fmla="*/ 5 h 1080"/>
                <a:gd name="T6" fmla="*/ 0 w 900"/>
                <a:gd name="T7" fmla="*/ 27 h 1080"/>
                <a:gd name="T8" fmla="*/ 0 w 900"/>
                <a:gd name="T9" fmla="*/ 33 h 1080"/>
                <a:gd name="T10" fmla="*/ 0 w 900"/>
                <a:gd name="T11" fmla="*/ 27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" name="Freeform 50"/>
            <p:cNvSpPr>
              <a:spLocks/>
            </p:cNvSpPr>
            <p:nvPr/>
          </p:nvSpPr>
          <p:spPr bwMode="auto">
            <a:xfrm>
              <a:off x="5810816" y="1201968"/>
              <a:ext cx="146160" cy="675520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31 h 1080"/>
                <a:gd name="T8" fmla="*/ 0 w 900"/>
                <a:gd name="T9" fmla="*/ 37 h 1080"/>
                <a:gd name="T10" fmla="*/ 0 w 900"/>
                <a:gd name="T11" fmla="*/ 31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5" name="Freeform 51"/>
            <p:cNvSpPr>
              <a:spLocks/>
            </p:cNvSpPr>
            <p:nvPr/>
          </p:nvSpPr>
          <p:spPr bwMode="auto">
            <a:xfrm>
              <a:off x="5987682" y="1201968"/>
              <a:ext cx="147388" cy="672338"/>
            </a:xfrm>
            <a:custGeom>
              <a:avLst/>
              <a:gdLst>
                <a:gd name="T0" fmla="*/ 0 w 900"/>
                <a:gd name="T1" fmla="*/ 6 h 1080"/>
                <a:gd name="T2" fmla="*/ 0 w 900"/>
                <a:gd name="T3" fmla="*/ 0 h 1080"/>
                <a:gd name="T4" fmla="*/ 0 w 900"/>
                <a:gd name="T5" fmla="*/ 6 h 1080"/>
                <a:gd name="T6" fmla="*/ 0 w 900"/>
                <a:gd name="T7" fmla="*/ 29 h 1080"/>
                <a:gd name="T8" fmla="*/ 0 w 900"/>
                <a:gd name="T9" fmla="*/ 35 h 1080"/>
                <a:gd name="T10" fmla="*/ 0 w 900"/>
                <a:gd name="T11" fmla="*/ 29 h 10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80"/>
                <a:gd name="T20" fmla="*/ 900 w 900"/>
                <a:gd name="T21" fmla="*/ 1080 h 10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80">
                  <a:moveTo>
                    <a:pt x="0" y="180"/>
                  </a:moveTo>
                  <a:cubicBezTo>
                    <a:pt x="60" y="90"/>
                    <a:pt x="120" y="0"/>
                    <a:pt x="180" y="0"/>
                  </a:cubicBezTo>
                  <a:cubicBezTo>
                    <a:pt x="240" y="0"/>
                    <a:pt x="300" y="30"/>
                    <a:pt x="360" y="180"/>
                  </a:cubicBezTo>
                  <a:cubicBezTo>
                    <a:pt x="420" y="330"/>
                    <a:pt x="480" y="750"/>
                    <a:pt x="540" y="900"/>
                  </a:cubicBezTo>
                  <a:cubicBezTo>
                    <a:pt x="600" y="1050"/>
                    <a:pt x="660" y="1080"/>
                    <a:pt x="720" y="1080"/>
                  </a:cubicBezTo>
                  <a:cubicBezTo>
                    <a:pt x="780" y="1080"/>
                    <a:pt x="870" y="930"/>
                    <a:pt x="900" y="900"/>
                  </a:cubicBezTo>
                </a:path>
              </a:pathLst>
            </a:custGeom>
            <a:noFill/>
            <a:ln w="19050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6" name="Line 52"/>
            <p:cNvSpPr>
              <a:spLocks noChangeShapeType="1"/>
            </p:cNvSpPr>
            <p:nvPr/>
          </p:nvSpPr>
          <p:spPr bwMode="auto">
            <a:xfrm flipV="1">
              <a:off x="3017326" y="1603680"/>
              <a:ext cx="3165695" cy="220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7" name="Line 53"/>
            <p:cNvSpPr>
              <a:spLocks noChangeShapeType="1"/>
            </p:cNvSpPr>
            <p:nvPr/>
          </p:nvSpPr>
          <p:spPr bwMode="auto">
            <a:xfrm>
              <a:off x="3017326" y="1378507"/>
              <a:ext cx="3165695" cy="2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209" name="Group 55"/>
            <p:cNvGrpSpPr>
              <a:grpSpLocks/>
            </p:cNvGrpSpPr>
            <p:nvPr/>
          </p:nvGrpSpPr>
          <p:grpSpPr bwMode="auto">
            <a:xfrm rot="10800000">
              <a:off x="2871386" y="1469212"/>
              <a:ext cx="3194953" cy="152423"/>
              <a:chOff x="3709" y="11629"/>
              <a:chExt cx="15239" cy="138"/>
            </a:xfrm>
          </p:grpSpPr>
          <p:sp>
            <p:nvSpPr>
              <p:cNvPr id="212" name="Line 56"/>
              <p:cNvSpPr>
                <a:spLocks noChangeShapeType="1"/>
              </p:cNvSpPr>
              <p:nvPr/>
            </p:nvSpPr>
            <p:spPr bwMode="auto">
              <a:xfrm flipH="1" flipV="1">
                <a:off x="3709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" name="Line 57"/>
              <p:cNvSpPr>
                <a:spLocks noChangeShapeType="1"/>
              </p:cNvSpPr>
              <p:nvPr/>
            </p:nvSpPr>
            <p:spPr bwMode="auto">
              <a:xfrm flipH="1" flipV="1">
                <a:off x="4556" y="11638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" name="Line 58"/>
              <p:cNvSpPr>
                <a:spLocks noChangeShapeType="1"/>
              </p:cNvSpPr>
              <p:nvPr/>
            </p:nvSpPr>
            <p:spPr bwMode="auto">
              <a:xfrm flipH="1" flipV="1">
                <a:off x="5399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 flipH="1" flipV="1">
                <a:off x="6242" y="11636"/>
                <a:ext cx="39" cy="12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 flipV="1">
                <a:off x="7095" y="11635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" name="Line 61"/>
              <p:cNvSpPr>
                <a:spLocks noChangeShapeType="1"/>
              </p:cNvSpPr>
              <p:nvPr/>
            </p:nvSpPr>
            <p:spPr bwMode="auto">
              <a:xfrm flipH="1" flipV="1">
                <a:off x="7938" y="11637"/>
                <a:ext cx="39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" name="Line 62"/>
              <p:cNvSpPr>
                <a:spLocks noChangeShapeType="1"/>
              </p:cNvSpPr>
              <p:nvPr/>
            </p:nvSpPr>
            <p:spPr bwMode="auto">
              <a:xfrm flipH="1" flipV="1">
                <a:off x="8771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" name="Line 63"/>
              <p:cNvSpPr>
                <a:spLocks noChangeShapeType="1"/>
              </p:cNvSpPr>
              <p:nvPr/>
            </p:nvSpPr>
            <p:spPr bwMode="auto">
              <a:xfrm flipH="1" flipV="1">
                <a:off x="9624" y="11634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0" name="Line 64"/>
              <p:cNvSpPr>
                <a:spLocks noChangeShapeType="1"/>
              </p:cNvSpPr>
              <p:nvPr/>
            </p:nvSpPr>
            <p:spPr bwMode="auto">
              <a:xfrm flipH="1" flipV="1">
                <a:off x="10467" y="11636"/>
                <a:ext cx="40" cy="12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 flipH="1" flipV="1">
                <a:off x="11311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H="1" flipV="1">
                <a:off x="12164" y="11636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3" name="Line 67"/>
              <p:cNvSpPr>
                <a:spLocks noChangeShapeType="1"/>
              </p:cNvSpPr>
              <p:nvPr/>
            </p:nvSpPr>
            <p:spPr bwMode="auto">
              <a:xfrm flipH="1" flipV="1">
                <a:off x="13007" y="11634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4" name="Line 68"/>
              <p:cNvSpPr>
                <a:spLocks noChangeShapeType="1"/>
              </p:cNvSpPr>
              <p:nvPr/>
            </p:nvSpPr>
            <p:spPr bwMode="auto">
              <a:xfrm flipH="1" flipV="1">
                <a:off x="13850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" name="Line 69"/>
              <p:cNvSpPr>
                <a:spLocks noChangeShapeType="1"/>
              </p:cNvSpPr>
              <p:nvPr/>
            </p:nvSpPr>
            <p:spPr bwMode="auto">
              <a:xfrm flipH="1" flipV="1">
                <a:off x="14693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6" name="Line 70"/>
              <p:cNvSpPr>
                <a:spLocks noChangeShapeType="1"/>
              </p:cNvSpPr>
              <p:nvPr/>
            </p:nvSpPr>
            <p:spPr bwMode="auto">
              <a:xfrm flipH="1" flipV="1">
                <a:off x="15536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7" name="Line 71"/>
              <p:cNvSpPr>
                <a:spLocks noChangeShapeType="1"/>
              </p:cNvSpPr>
              <p:nvPr/>
            </p:nvSpPr>
            <p:spPr bwMode="auto">
              <a:xfrm flipH="1" flipV="1">
                <a:off x="16389" y="11629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8" name="Line 72"/>
              <p:cNvSpPr>
                <a:spLocks noChangeShapeType="1"/>
              </p:cNvSpPr>
              <p:nvPr/>
            </p:nvSpPr>
            <p:spPr bwMode="auto">
              <a:xfrm flipH="1" flipV="1">
                <a:off x="17232" y="11629"/>
                <a:ext cx="40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9" name="Line 73"/>
              <p:cNvSpPr>
                <a:spLocks noChangeShapeType="1"/>
              </p:cNvSpPr>
              <p:nvPr/>
            </p:nvSpPr>
            <p:spPr bwMode="auto">
              <a:xfrm flipH="1" flipV="1">
                <a:off x="18056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0" name="Line 74"/>
              <p:cNvSpPr>
                <a:spLocks noChangeShapeType="1"/>
              </p:cNvSpPr>
              <p:nvPr/>
            </p:nvSpPr>
            <p:spPr bwMode="auto">
              <a:xfrm flipH="1" flipV="1">
                <a:off x="18909" y="11631"/>
                <a:ext cx="39" cy="12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40" name="Group 97"/>
            <p:cNvGrpSpPr>
              <a:grpSpLocks/>
            </p:cNvGrpSpPr>
            <p:nvPr/>
          </p:nvGrpSpPr>
          <p:grpSpPr bwMode="auto">
            <a:xfrm>
              <a:off x="5283706" y="1640779"/>
              <a:ext cx="228600" cy="228600"/>
              <a:chOff x="1536" y="2544"/>
              <a:chExt cx="528" cy="528"/>
            </a:xfrm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528" cy="528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ru-RU"/>
              </a:p>
            </p:txBody>
          </p:sp>
          <p:sp>
            <p:nvSpPr>
              <p:cNvPr id="242" name="Line 99"/>
              <p:cNvSpPr>
                <a:spLocks noChangeShapeType="1"/>
              </p:cNvSpPr>
              <p:nvPr/>
            </p:nvSpPr>
            <p:spPr bwMode="auto">
              <a:xfrm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3" name="Line 100"/>
              <p:cNvSpPr>
                <a:spLocks noChangeShapeType="1"/>
              </p:cNvSpPr>
              <p:nvPr/>
            </p:nvSpPr>
            <p:spPr bwMode="auto">
              <a:xfrm rot="-5400000">
                <a:off x="1584" y="264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graphicFrame>
        <p:nvGraphicFramePr>
          <p:cNvPr id="245" name="Object 104"/>
          <p:cNvGraphicFramePr>
            <a:graphicFrameLocks noChangeAspect="1"/>
          </p:cNvGraphicFramePr>
          <p:nvPr/>
        </p:nvGraphicFramePr>
        <p:xfrm>
          <a:off x="3976662" y="2736870"/>
          <a:ext cx="2873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646" imgH="329914" progId="Equation.DSMT4">
                  <p:embed/>
                </p:oleObj>
              </mc:Choice>
              <mc:Fallback>
                <p:oleObj name="Equation" r:id="rId5" imgW="177646" imgH="329914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62" y="2736870"/>
                        <a:ext cx="2873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Object 105"/>
          <p:cNvGraphicFramePr>
            <a:graphicFrameLocks noChangeAspect="1"/>
          </p:cNvGraphicFramePr>
          <p:nvPr/>
        </p:nvGraphicFramePr>
        <p:xfrm>
          <a:off x="4586262" y="3117870"/>
          <a:ext cx="31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17" imgH="330057" progId="Equation.DSMT4">
                  <p:embed/>
                </p:oleObj>
              </mc:Choice>
              <mc:Fallback>
                <p:oleObj name="Equation" r:id="rId7" imgW="190417" imgH="330057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62" y="3117870"/>
                        <a:ext cx="31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" name="Object 107"/>
          <p:cNvGraphicFramePr>
            <a:graphicFrameLocks noChangeAspect="1"/>
          </p:cNvGraphicFramePr>
          <p:nvPr/>
        </p:nvGraphicFramePr>
        <p:xfrm>
          <a:off x="3900462" y="563247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300" imgH="368300" progId="Equation.DSMT4">
                  <p:embed/>
                </p:oleObj>
              </mc:Choice>
              <mc:Fallback>
                <p:oleObj name="Equation" r:id="rId9" imgW="368300" imgH="3683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62" y="563247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" name="Object 108"/>
          <p:cNvGraphicFramePr>
            <a:graphicFrameLocks noChangeAspect="1"/>
          </p:cNvGraphicFramePr>
          <p:nvPr/>
        </p:nvGraphicFramePr>
        <p:xfrm>
          <a:off x="1843062" y="4565670"/>
          <a:ext cx="53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93529" imgH="368140" progId="Equation.DSMT4">
                  <p:embed/>
                </p:oleObj>
              </mc:Choice>
              <mc:Fallback>
                <p:oleObj name="Equation" r:id="rId11" imgW="393529" imgH="36814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62" y="4565670"/>
                        <a:ext cx="53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46205"/>
              </p:ext>
            </p:extLst>
          </p:nvPr>
        </p:nvGraphicFramePr>
        <p:xfrm>
          <a:off x="6445250" y="3151188"/>
          <a:ext cx="177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42720" progId="Equation.DSMT4">
                  <p:embed/>
                </p:oleObj>
              </mc:Choice>
              <mc:Fallback>
                <p:oleObj name="Equation" r:id="rId13" imgW="888840" imgH="34272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3151188"/>
                        <a:ext cx="1778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" name="Object 111"/>
          <p:cNvGraphicFramePr>
            <a:graphicFrameLocks noChangeAspect="1"/>
          </p:cNvGraphicFramePr>
          <p:nvPr/>
        </p:nvGraphicFramePr>
        <p:xfrm>
          <a:off x="6572264" y="2571744"/>
          <a:ext cx="15240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400" imgH="292100" progId="Equation.DSMT4">
                  <p:embed/>
                </p:oleObj>
              </mc:Choice>
              <mc:Fallback>
                <p:oleObj name="Equation" r:id="rId15" imgW="787400" imgH="2921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4" y="2571744"/>
                        <a:ext cx="15240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" name="Object 116"/>
          <p:cNvGraphicFramePr>
            <a:graphicFrameLocks noChangeAspect="1"/>
          </p:cNvGraphicFramePr>
          <p:nvPr/>
        </p:nvGraphicFramePr>
        <p:xfrm>
          <a:off x="5715008" y="3857628"/>
          <a:ext cx="289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73200" imgH="279400" progId="Equation.DSMT4">
                  <p:embed/>
                </p:oleObj>
              </mc:Choice>
              <mc:Fallback>
                <p:oleObj name="Equation" r:id="rId17" imgW="1473200" imgH="2794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3857628"/>
                        <a:ext cx="28956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79302"/>
              </p:ext>
            </p:extLst>
          </p:nvPr>
        </p:nvGraphicFramePr>
        <p:xfrm>
          <a:off x="4510062" y="679470"/>
          <a:ext cx="609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55320" imgH="291960" progId="Equation.DSMT4">
                  <p:embed/>
                </p:oleObj>
              </mc:Choice>
              <mc:Fallback>
                <p:oleObj name="Equation" r:id="rId19" imgW="355320" imgH="291960" progId="Equation.DSMT4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62" y="679470"/>
                        <a:ext cx="609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97919"/>
              </p:ext>
            </p:extLst>
          </p:nvPr>
        </p:nvGraphicFramePr>
        <p:xfrm>
          <a:off x="5729262" y="1898670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160" imgH="291960" progId="Equation.DSMT4">
                  <p:embed/>
                </p:oleObj>
              </mc:Choice>
              <mc:Fallback>
                <p:oleObj name="Equation" r:id="rId21" imgW="317160" imgH="291960" progId="Equation.DSMT4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62" y="1898670"/>
                        <a:ext cx="533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" name="Object 124"/>
          <p:cNvGraphicFramePr>
            <a:graphicFrameLocks noChangeAspect="1"/>
          </p:cNvGraphicFramePr>
          <p:nvPr/>
        </p:nvGraphicFramePr>
        <p:xfrm>
          <a:off x="6643702" y="4500570"/>
          <a:ext cx="2209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77476" imgH="253890" progId="Equation.DSMT4">
                  <p:embed/>
                </p:oleObj>
              </mc:Choice>
              <mc:Fallback>
                <p:oleObj name="Equation" r:id="rId23" imgW="977476" imgH="25389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500570"/>
                        <a:ext cx="2209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" name="Text Box 51"/>
          <p:cNvSpPr txBox="1">
            <a:spLocks noChangeArrowheads="1"/>
          </p:cNvSpPr>
          <p:nvPr/>
        </p:nvSpPr>
        <p:spPr bwMode="auto">
          <a:xfrm>
            <a:off x="4714876" y="5429264"/>
            <a:ext cx="4286280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uk-UA" sz="2400" i="1" dirty="0">
                <a:solidFill>
                  <a:schemeClr val="bg2"/>
                </a:solidFill>
              </a:rPr>
              <a:t>Чим довший соленоїд, тим менша індукція магнітного поля зовні</a:t>
            </a:r>
            <a:endParaRPr lang="uk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476F8-2593-4A59-B0C4-E7BEDAB49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78A7B461-C79D-BC15-409F-4EFD97F4C81D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A7D69B1C-675C-8E34-1BA9-3AB5C0A7D51F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EB0C0EFA-FCCA-FF07-0EDC-157A4FDE4A3E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63984D4F-3E2A-8977-ED34-1F0324DAEF4C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BAC8EFB0-6D26-6FD5-3081-BB8DD4359774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EB7A0100-6121-9D8A-9418-0FD4D2073321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F26208E-4E5D-7378-A834-46E6FA48B3FA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0E393BD3-2D94-44E9-B854-D236F7C7CD2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C2EF3DC7-CA3C-F0C9-63AF-12104BDFAE1F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A10A469-8ED2-33CC-ADEA-768D54F96EFF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70FC10BB-A2E2-0988-81E8-DD78E5003796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9C9BEBD6-1847-F28D-747D-75781F1AD6B4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65A34E6F-CAF5-A2F0-0EDB-FC8274A12C6F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7C0BB1C6-323F-886A-2B09-B8174C454D9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901740F-2FF6-461D-A1C7-DD294D089F7F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DE79AABD-1B19-37D5-93CB-B09450D9573A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3224C58A-8A0D-1800-B634-171DDE093AEC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6E9DA963-BD71-D692-D626-5CE139980571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A5B4AAF8-B36A-C41D-0127-25090FC8D8D2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AC9B3F9-7B08-4CAE-06B8-8635CD0A8F4E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4AD4D0B6-2219-136E-6D4D-03227977667D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946F33AE-C3FF-C9EE-25B3-E91961CA2A2A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78039BB5-EB74-04FB-0089-A89DDD0705AE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7818C7CD-B654-F7D9-5F91-0F2DF592B7F8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C31ACB45-5A9C-39B2-E38A-5AF983ADBDE3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80507BCE-CD8A-E08F-0D28-458AE93B7623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48DF9801-58F0-2D28-B829-1DC0BA2CBCB2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9392489E-9D9B-4001-4F29-77B86F66EE31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F0EB57A-7A18-A083-EEDD-32C5EA96F0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A655734C-F4B1-6766-4BA4-62B94F41AB42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539B3220-77E4-5388-BD4D-3440B6F19E32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D7D2D4BD-258D-0F8A-23F3-75702989ABA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0EC28E7E-BFA4-C38D-76FC-04994DD126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8D7C5687-071A-BDDE-1E41-3B9992286A6F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81B2E854-E59F-AFCF-0974-8954ABAB383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D9EC1598-1348-75F9-6C84-6071150AE65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93D0AF1C-5ACC-8123-7D8A-24CC5B6EBDAE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B059C70-4FAA-B9EB-506A-349F2C7C5FB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9E7B87D1-A4E0-6D93-9EBA-093FBFC19FA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C7EEF7DE-FE03-ADE0-1C2D-B2C80C09C3CA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A27C356B-EC14-7E04-1529-E51D00E4E83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19BF30C0-93C6-0F8F-91CA-288164D2FAA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C9A06B3A-F547-E52C-33F9-5A6001433FED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4E1C650-CC2C-6296-E7BF-DF4F9521BEC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FD3ED08B-3B5C-4B09-5EA5-B1B638D411E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85D70225-FC66-F402-E377-98869314E282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55ECB1A3-B86E-DF09-0BB2-F152D2FDB03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C7F6A910-BBBF-3658-060A-57E5ECD302D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803F8BFA-396A-136C-2AA4-C68232773A18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D5A90704-1551-BB84-2AF8-CDC8D3A0B64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A5321BE3-25CC-F8A5-0DC2-AF1D91A8D7A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C30382B2-314C-DADE-9F88-302AE76E23AA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32AB6162-8736-3001-3B20-9C01B436D68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994B6852-F999-E159-BB45-BAC72F9A660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8213D655-433B-B7DF-3348-DD6008F5F340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1827430E-FD06-85D8-AF74-49C392B92A5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7E014328-A7D6-79A0-18C4-7C1CB33E2E1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6CB55D6B-5FCC-81A6-0077-B889E96772A5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3E646032-AA5B-2135-CB02-E9D269F8DF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221FF5DA-54EB-9833-F090-7BA319055D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2DD436DA-0AA7-0DAA-3E44-F925D17C52DB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20685E4B-D888-D201-1574-E142C9C86EC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9ECD4F8D-64E4-25BD-92B6-4B44C89409A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0D62D9D8-1178-FED6-54D6-698BF50F3F1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93609C59-0AE1-E397-535C-2C52DB27DBF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2CE9CCB5-5027-D1B5-5E81-3BC862EC08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61079917-DCCC-2CB0-36C3-6FB51B1750B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E4B4B004-0D87-17AB-2F6E-FCEE847C32E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5BAFB46F-C3E3-BF19-6780-747C61AE9BE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09B95639-6103-8CB3-9E9E-34022EBE9AF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25813D3-5BFD-455B-EFE8-2AAF4FAFBCB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B73A7D48-E51D-9748-3E47-74B3892EDB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9687270-D3DC-AEDA-5331-2EA838E9C5A9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B4152C81-09A6-6040-83F6-A0135E55AD1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3073337-FE9D-190E-5942-9665AD1116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3CC8DF71-9036-336A-A0D8-6CC96B50D180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085B4EEF-68FB-CDF9-E4DB-8BF6017190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E38162B6-9BFC-1DD1-EABF-FDB999C45EE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68E99897-0278-6A95-65FA-9A38300854B6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EB6B6029-C380-9F3F-F66D-03D49E73122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CBE45EF3-AFC0-A0FC-57FA-EE429F77F3B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E1B211B9-D656-DEFC-E039-10657831EEA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2FF89520-6642-CF56-3064-0B6478D347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9464A564-635B-07D1-2BB4-18B82A2B320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6AF69DF2-ED1D-B499-735D-2DEA8AAF7024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BFC02ABA-E550-7A18-C0D6-E93132BF3DA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AA2DF3A-0437-34A9-2C5D-7512A7EFEE4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579715FB-6623-4E63-933C-D4F963309448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30B07B41-3863-D402-9B1D-9307094E6CA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37F722A3-410F-0405-7380-6FB1DEC939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8D2B005C-BA03-0EC7-E956-8C2DF7B13987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D9F7E246-63E1-1DA4-CBD4-3551C856C2F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FD9AEAAE-D1F2-E8A9-10A4-FFBC7CE15F5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E624D217-73C5-513E-F96E-27399262F401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4C974E23-8E8A-53A5-4DBE-78667F682C1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D968B106-F521-B2FA-90F0-3E8C9686200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A6B05348-A7B9-7141-1108-8DCEA8F576D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7021AE0-071F-5AA6-78E6-3C48ECA4360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C32D2719-7A7E-42E6-8DFC-5389E3C9596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DBE9CF7F-D4D4-599E-0A8E-B34BCA5E2BFE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DE7BE780-6FA7-3AAC-777B-F10525E59B7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1E9EF299-B9BC-0C95-AFAC-6D162ED9DF8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EA1C20B6-B5AF-CB1E-27C7-3FEDEA552FE9}"/>
              </a:ext>
            </a:extLst>
          </p:cNvPr>
          <p:cNvSpPr/>
          <p:nvPr/>
        </p:nvSpPr>
        <p:spPr>
          <a:xfrm>
            <a:off x="3406616" y="1426809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9C4A2E-21D4-2C4B-DFE3-B64450EDBD7F}"/>
              </a:ext>
            </a:extLst>
          </p:cNvPr>
          <p:cNvSpPr/>
          <p:nvPr/>
        </p:nvSpPr>
        <p:spPr>
          <a:xfrm>
            <a:off x="3367863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491EBD32-4ECD-9262-C834-027AD740E105}"/>
              </a:ext>
            </a:extLst>
          </p:cNvPr>
          <p:cNvSpPr/>
          <p:nvPr/>
        </p:nvSpPr>
        <p:spPr>
          <a:xfrm>
            <a:off x="5488344" y="2631756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3208AFCD-B7B0-35D0-CE81-AD6D055C7030}"/>
              </a:ext>
            </a:extLst>
          </p:cNvPr>
          <p:cNvSpPr/>
          <p:nvPr/>
        </p:nvSpPr>
        <p:spPr>
          <a:xfrm>
            <a:off x="3367863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D8878D8E-A0FA-2A28-42B8-75BADC9FFE3A}"/>
              </a:ext>
            </a:extLst>
          </p:cNvPr>
          <p:cNvSpPr/>
          <p:nvPr/>
        </p:nvSpPr>
        <p:spPr>
          <a:xfrm>
            <a:off x="5496677" y="1384070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8" name="Пряма зі стрілкою 137">
            <a:extLst>
              <a:ext uri="{FF2B5EF4-FFF2-40B4-BE49-F238E27FC236}">
                <a16:creationId xmlns:a16="http://schemas.microsoft.com/office/drawing/2014/main" id="{23D17CA3-0BC2-1093-870E-56A42F9F81FB}"/>
              </a:ext>
            </a:extLst>
          </p:cNvPr>
          <p:cNvCxnSpPr>
            <a:cxnSpLocks/>
          </p:cNvCxnSpPr>
          <p:nvPr/>
        </p:nvCxnSpPr>
        <p:spPr>
          <a:xfrm>
            <a:off x="3983359" y="2674485"/>
            <a:ext cx="654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5E66AE8F-EA40-0C70-75F5-A58A592BF61D}"/>
              </a:ext>
            </a:extLst>
          </p:cNvPr>
          <p:cNvCxnSpPr>
            <a:cxnSpLocks/>
          </p:cNvCxnSpPr>
          <p:nvPr/>
        </p:nvCxnSpPr>
        <p:spPr>
          <a:xfrm>
            <a:off x="3940352" y="1426799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16D35BE1-1DAA-9A18-93E6-7C5893A7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53521"/>
              </p:ext>
            </p:extLst>
          </p:nvPr>
        </p:nvGraphicFramePr>
        <p:xfrm>
          <a:off x="4931338" y="1447808"/>
          <a:ext cx="387879" cy="53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79360" progId="Equation.DSMT4">
                  <p:embed/>
                </p:oleObj>
              </mc:Choice>
              <mc:Fallback>
                <p:oleObj name="Equation" r:id="rId3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338" y="1447808"/>
                        <a:ext cx="387879" cy="533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Об'єкт 141">
            <a:extLst>
              <a:ext uri="{FF2B5EF4-FFF2-40B4-BE49-F238E27FC236}">
                <a16:creationId xmlns:a16="http://schemas.microsoft.com/office/drawing/2014/main" id="{0F949633-F0D3-61EE-1449-BBB78E068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84246"/>
              </p:ext>
            </p:extLst>
          </p:nvPr>
        </p:nvGraphicFramePr>
        <p:xfrm>
          <a:off x="6529239" y="1544664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640" imgH="279360" progId="Equation.DSMT4">
                  <p:embed/>
                </p:oleObj>
              </mc:Choice>
              <mc:Fallback>
                <p:oleObj name="Equation" r:id="rId5" imgW="215640" imgH="27936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9239" y="1544664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" name="Пряма зі стрілкою 142">
            <a:extLst>
              <a:ext uri="{FF2B5EF4-FFF2-40B4-BE49-F238E27FC236}">
                <a16:creationId xmlns:a16="http://schemas.microsoft.com/office/drawing/2014/main" id="{CF507D65-5444-B0BC-587C-34F1407B933F}"/>
              </a:ext>
            </a:extLst>
          </p:cNvPr>
          <p:cNvCxnSpPr>
            <a:cxnSpLocks/>
          </p:cNvCxnSpPr>
          <p:nvPr/>
        </p:nvCxnSpPr>
        <p:spPr>
          <a:xfrm>
            <a:off x="3406616" y="2058843"/>
            <a:ext cx="673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 зі стрілкою 144">
            <a:extLst>
              <a:ext uri="{FF2B5EF4-FFF2-40B4-BE49-F238E27FC236}">
                <a16:creationId xmlns:a16="http://schemas.microsoft.com/office/drawing/2014/main" id="{E2D17798-005D-5D54-1F04-25B16B10C0A8}"/>
              </a:ext>
            </a:extLst>
          </p:cNvPr>
          <p:cNvCxnSpPr>
            <a:cxnSpLocks/>
          </p:cNvCxnSpPr>
          <p:nvPr/>
        </p:nvCxnSpPr>
        <p:spPr>
          <a:xfrm>
            <a:off x="5545647" y="1811364"/>
            <a:ext cx="8197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Об'єкт 145">
            <a:extLst>
              <a:ext uri="{FF2B5EF4-FFF2-40B4-BE49-F238E27FC236}">
                <a16:creationId xmlns:a16="http://schemas.microsoft.com/office/drawing/2014/main" id="{D5B72FF8-0EB2-C7D8-6AF3-2E759FF20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643809"/>
              </p:ext>
            </p:extLst>
          </p:nvPr>
        </p:nvGraphicFramePr>
        <p:xfrm>
          <a:off x="4476118" y="2130165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118" y="2130165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Об'єкт 146">
            <a:extLst>
              <a:ext uri="{FF2B5EF4-FFF2-40B4-BE49-F238E27FC236}">
                <a16:creationId xmlns:a16="http://schemas.microsoft.com/office/drawing/2014/main" id="{A28C02B7-DB15-D0E9-86F7-039DBA514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021084"/>
              </p:ext>
            </p:extLst>
          </p:nvPr>
        </p:nvGraphicFramePr>
        <p:xfrm>
          <a:off x="2956896" y="1792143"/>
          <a:ext cx="4143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5640" imgH="279360" progId="Equation.DSMT4">
                  <p:embed/>
                </p:oleObj>
              </mc:Choice>
              <mc:Fallback>
                <p:oleObj name="Equation" r:id="rId9" imgW="215640" imgH="279360" progId="Equation.DSMT4">
                  <p:embed/>
                  <p:pic>
                    <p:nvPicPr>
                      <p:cNvPr id="146" name="Об'єкт 145">
                        <a:extLst>
                          <a:ext uri="{FF2B5EF4-FFF2-40B4-BE49-F238E27FC236}">
                            <a16:creationId xmlns:a16="http://schemas.microsoft.com/office/drawing/2014/main" id="{D5B72FF8-0EB2-C7D8-6AF3-2E759FF20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6896" y="1792143"/>
                        <a:ext cx="4143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1B2D954D-1239-37D0-6749-9ECA1F341448}"/>
              </a:ext>
            </a:extLst>
          </p:cNvPr>
          <p:cNvSpPr txBox="1"/>
          <p:nvPr/>
        </p:nvSpPr>
        <p:spPr>
          <a:xfrm>
            <a:off x="5530692" y="24927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uk-UA" sz="28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4926F0-1F7F-6C25-56CA-0844080BBC9A}"/>
              </a:ext>
            </a:extLst>
          </p:cNvPr>
          <p:cNvSpPr txBox="1"/>
          <p:nvPr/>
        </p:nvSpPr>
        <p:spPr>
          <a:xfrm>
            <a:off x="2999685" y="112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uk-UA" sz="28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D1ACD68-D879-5061-F596-7423021C0CE8}"/>
              </a:ext>
            </a:extLst>
          </p:cNvPr>
          <p:cNvSpPr txBox="1"/>
          <p:nvPr/>
        </p:nvSpPr>
        <p:spPr>
          <a:xfrm>
            <a:off x="5615464" y="111109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uk-UA" sz="28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6F0CD9A-888C-CE2C-B96E-E0196A07AA94}"/>
              </a:ext>
            </a:extLst>
          </p:cNvPr>
          <p:cNvSpPr txBox="1"/>
          <p:nvPr/>
        </p:nvSpPr>
        <p:spPr>
          <a:xfrm>
            <a:off x="2968278" y="2490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uk-UA" sz="2800" dirty="0"/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73CDB66C-1C40-DC91-69D6-AC3CA5022E55}"/>
              </a:ext>
            </a:extLst>
          </p:cNvPr>
          <p:cNvCxnSpPr>
            <a:cxnSpLocks/>
          </p:cNvCxnSpPr>
          <p:nvPr/>
        </p:nvCxnSpPr>
        <p:spPr>
          <a:xfrm>
            <a:off x="3363291" y="3073171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3851BA-FDA4-6E1E-5CF9-1FE5998CAFD7}"/>
              </a:ext>
            </a:extLst>
          </p:cNvPr>
          <p:cNvSpPr txBox="1"/>
          <p:nvPr/>
        </p:nvSpPr>
        <p:spPr>
          <a:xfrm>
            <a:off x="4242477" y="301335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BD846319-C055-947F-6E3C-DCC161463613}"/>
              </a:ext>
            </a:extLst>
          </p:cNvPr>
          <p:cNvCxnSpPr>
            <a:cxnSpLocks/>
          </p:cNvCxnSpPr>
          <p:nvPr/>
        </p:nvCxnSpPr>
        <p:spPr>
          <a:xfrm>
            <a:off x="4178380" y="1426799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9C9B111D-D26F-9EDD-0950-7B40989EE1DB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32556" y="2669727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4226C1D7-F191-3538-F423-AC140661B9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59429" y="2105926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5BEF4F93-CB9A-6A12-9007-84E8799738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25610" y="1882685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A3EBAE64-ACF9-9F79-C616-85AAD6C17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78136"/>
              </p:ext>
            </p:extLst>
          </p:nvPr>
        </p:nvGraphicFramePr>
        <p:xfrm>
          <a:off x="4137887" y="1426039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42" name="Об'єкт 141">
                        <a:extLst>
                          <a:ext uri="{FF2B5EF4-FFF2-40B4-BE49-F238E27FC236}">
                            <a16:creationId xmlns:a16="http://schemas.microsoft.com/office/drawing/2014/main" id="{0F949633-F0D3-61EE-1449-BBB78E068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7887" y="1426039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7ECDFB29-D440-F81A-8D14-83A787560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912399"/>
              </p:ext>
            </p:extLst>
          </p:nvPr>
        </p:nvGraphicFramePr>
        <p:xfrm>
          <a:off x="5606391" y="190451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6391" y="190451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4F21D5D7-869F-1F81-6AB3-A5C9A7F75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4107881" y="218590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7881" y="218590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6D503A15-DFF7-CEF8-46B5-BBF79CE4E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81492"/>
              </p:ext>
            </p:extLst>
          </p:nvPr>
        </p:nvGraphicFramePr>
        <p:xfrm>
          <a:off x="3439957" y="1485460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41200" imgH="253800" progId="Equation.DSMT4">
                  <p:embed/>
                </p:oleObj>
              </mc:Choice>
              <mc:Fallback>
                <p:oleObj name="Equation" r:id="rId11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9957" y="1485460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FDC18134-893A-A1A3-6C93-7B2A8D325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048528"/>
              </p:ext>
            </p:extLst>
          </p:nvPr>
        </p:nvGraphicFramePr>
        <p:xfrm>
          <a:off x="1963767" y="4024521"/>
          <a:ext cx="1393143" cy="99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4240" imgH="317160" progId="Equation.DSMT4">
                  <p:embed/>
                </p:oleObj>
              </mc:Choice>
              <mc:Fallback>
                <p:oleObj name="Equation" r:id="rId13" imgW="444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767" y="4024521"/>
                        <a:ext cx="1393143" cy="99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F35F707-374A-235B-3F92-A407DB04F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51079"/>
              </p:ext>
            </p:extLst>
          </p:nvPr>
        </p:nvGraphicFramePr>
        <p:xfrm>
          <a:off x="3324013" y="3995629"/>
          <a:ext cx="5576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7680" imgH="317160" progId="Equation.DSMT4">
                  <p:embed/>
                </p:oleObj>
              </mc:Choice>
              <mc:Fallback>
                <p:oleObj name="Equation" r:id="rId15" imgW="17776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4013" y="3995629"/>
                        <a:ext cx="5576887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EAFC8B0-9842-22E3-A45B-6016653BA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55718"/>
              </p:ext>
            </p:extLst>
          </p:nvPr>
        </p:nvGraphicFramePr>
        <p:xfrm>
          <a:off x="4523200" y="6108185"/>
          <a:ext cx="1470164" cy="512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190440" progId="Equation.DSMT4">
                  <p:embed/>
                </p:oleObj>
              </mc:Choice>
              <mc:Fallback>
                <p:oleObj name="Equation" r:id="rId17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23200" y="6108185"/>
                        <a:ext cx="1470164" cy="512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4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36" grpId="0" animBg="1"/>
      <p:bldP spid="148" grpId="0"/>
      <p:bldP spid="149" grpId="0"/>
      <p:bldP spid="150" grpId="0"/>
      <p:bldP spid="151" grpId="0"/>
      <p:bldP spid="1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80112-1E90-6489-6E3C-5DF5608B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CDC7343-55E5-581F-99B6-88D67373D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53378DC7-A1F3-A403-5124-3178DF741316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6E36CA1-15FB-AD1E-4868-B21448B64CB7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3AA4A084-26E4-3E58-65A8-194A993B6205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3633431-58A4-B7B6-7F83-3DD4CEC4B2B1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C4686048-8977-B1B0-52B0-4B455502B1FB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528AEB93-9DA1-8B30-BDF7-0E2765C3462E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E30D113B-A73A-FD32-605B-2B5A506CA9F1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C6A0D7-B8A5-810F-C19F-91C35886F5FD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BF45F420-EE3C-24F2-0DBC-35F38FA7F512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93A8636C-4949-2005-E202-507A1BA768E1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B88647D2-12AE-7C7C-662B-B38C38FB1147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5EA850A6-BABA-B018-DA25-A8AAC2EEA5A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2986A9-A44A-A2FA-D14D-AE93D90DDA32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8D3DE038-680B-4655-A142-75193AFDA235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1F650558-3397-77EF-BE7A-D5FBBD59706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1B916A71-7552-5780-23E9-182FEE6C52E9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A420F45D-DAA2-A858-52E1-8BDA07719EB9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2BB1A248-433B-277B-8AEC-50D9EF78FD26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689FF41D-C90E-876B-863D-8C4265945EA3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EE4CE07D-E3D3-5F02-06DC-6EDBD52365C4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77AA9582-49BF-0AFD-47F4-6742573460F6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6187C307-6D62-0BD9-0E16-F9AC97DA09B0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A5B604CA-FD8C-3ADC-1CBA-E1745EABEC01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88F3680-1372-70FD-9116-E0FDDFB50522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17FD7855-5A73-5A3A-4315-CBE5307D3526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177148A8-144A-1FE3-9EBC-5C90CA27DBD0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0C47DE60-00B1-5329-B774-BC690259F8C3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EFC47395-0AE1-7F20-ECD3-2D73D7EDB46A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A5D70CFB-1897-0F2E-CCFD-7992C8CA9918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61FF8AA9-2AA0-09F7-FDA1-2DE7CB7EFD1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FEB841C3-6A1F-7B23-32E0-44356C77E33E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5D1DB11D-1009-0218-A2A8-AF611443BE0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205FD79E-5207-DB57-A3EC-8DAC7287F24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EC4BE0B0-E3DB-8B59-62C0-259D010796A8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0BF982BE-9954-7DF1-00F4-D174DFCB061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4A53A1D3-8802-5C65-9EA1-E5AF7E75E60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65089C4D-9A8E-A4B4-BD7D-3CFF373CA31B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30A2502A-42B0-BE7D-7EB1-DAD0C51703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BC579106-CF46-71CF-B272-0A5F4EFBD7E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61806E5-BF57-8FFB-EF78-E1A8AEA3C770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FE18466A-4886-653E-EE11-E20B5C03628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898AB8F0-59AA-AF27-341B-3E8A7D51398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803E54CE-E756-EEAF-DD85-95BC5C5EE6C5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4D92DC8F-AFC3-88A9-47CC-25DA9B43F92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A01D07D9-3C53-BB45-E167-164278FB11D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9E755576-B2EA-D016-99AF-5CBCF75ECD0C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7685EEB3-76DE-968F-8E0E-4293C681E25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516000E7-095D-B999-F5BB-1CE3C16894E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7A17EC63-1487-0118-EF64-101348934F0B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BD978B83-8DCB-0C43-D3F4-9D89F3D051E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483861B2-72FD-6025-4241-7106CC40207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AB08D051-7EE6-85AB-40DE-DF4329F9EFF2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4BEFE3F8-254A-A0B9-810C-1E0F9B396A8B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8A462126-EFF0-61DC-537B-D11F1B13C6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5A4E4C33-8F1C-87E7-F3AD-A101CD90C8F5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A05F88C3-0150-B884-9199-1E3CE39C6FE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E0C54A2A-C0C6-EB03-2055-FC10D7835BA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F615CF75-EEF4-2502-2F2A-922A969D2394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E9D48A18-B14C-B0EA-D09C-3728876543D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FCFA18C1-C1AB-71D9-4AAF-68618B6C413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1066ADA7-0DDA-1F64-9B26-02F53FAD124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8F170488-EC2C-A5FC-F64B-31EED4EB73D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6E868C6F-4811-235B-9B32-B0C6973744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ACE0C908-B0E5-1701-351B-0223D736ABFB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7410C51A-826D-8486-8B36-E4A23339067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C923C2B0-BAD3-BC5F-BE6E-17E8DE88F0E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2C239950-161A-8A27-3B64-D934D5ED4799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4745158B-FBC5-1C09-5533-DF21FEC7E5A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E1512994-2C33-8E12-4236-767A6490523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F7C17CE0-0F50-3F61-132A-309E842CB96B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9718E64B-60A5-863E-CB56-2B7998B1AB9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AC0D10A8-0A5E-22BE-B2DB-D8E1FA07293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22DBFBCC-0973-E5B6-E732-E89719FB9170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A5CFF2FC-3E54-1C06-D06C-50F7BE8A7F0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C004BA7B-4BD6-C0C3-0515-4A15F6400BF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8C2D2675-4C57-0D83-7AEF-AF64433F7A1B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117C53A0-748A-2EE5-B2BC-1073D4FEC50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61BFFBF1-9FC5-CB77-3C2D-9CDDE69E7FA5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2AC32AB8-85CB-351C-139A-8859CDF4FE08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2CB495D-F704-58BC-485C-7F70FF91FDE8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D67FF218-17F8-6DDD-E9BE-EE594334898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8D66B3FF-545B-DE88-0F0F-36B368C463C9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10E6C664-08C8-8466-7794-8EF2E3559D5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8AAEA5C8-B995-52C0-A116-73E51EDE349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BEDF0237-58BD-143A-6AEE-D203D0C26EA1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C2398F82-7D70-5919-A1AD-8E690CDC615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8EF8C6AE-F142-A0BA-AC96-E569616935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29E5FA76-F672-ADE2-4531-CC42EE00110B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6DD34B94-1A5F-ECE0-0204-F0BA471C6E6A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AB5F26AB-D187-2EAD-8CFC-1D5379377A5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AE5DD634-8DD0-45B6-32E4-3CE7396B956B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81B69A18-31E2-F745-7D44-63C9BBD3F7D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9D592CEA-82D8-D2B8-FF45-602ED27B5ED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8A683238-D584-DF63-096C-6E29A0AD0759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AE614987-7A35-86F3-217E-ECBD026E3D3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483B55F4-3889-CCB5-5CA7-357FFA40E9C3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1D4497A8-7C0D-2125-03F0-63CFBD666114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99FDD23E-7A66-36C0-43C0-9BA447A6DCF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1C3A3EA6-FD02-B9BF-B7D0-EF17CED881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9EB0C41E-F225-1AAE-0C2F-133CB91B7B1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5CE11A81-0F00-7505-52C7-2EE546EC445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0EB13041-87D7-5D9E-3547-B4338F75FD5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B4E5C44F-2A60-1B46-5C2D-2B8183A301A8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1CDBB1A-49AD-C973-EE69-9B8AA8FA856D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88A495E6-03A7-2E00-83F7-F55478CC66A5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D2F29095-B1F8-570C-8822-CBB0BCC4F4FC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41B4D6F5-BB30-D5FC-3AF4-6F97018B8376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8BC363B5-CF3F-7F35-B8DC-6E2A04811DD8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0CCC1DDE-4B35-29AB-9B7A-7C3B6E22F5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47447"/>
              </p:ext>
            </p:extLst>
          </p:nvPr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16D35BE1-1DAA-9A18-93E6-7C5893A76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71347648-6108-D2C2-F1B2-6F39F457301C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B391954-3A07-C0D4-6C96-E1DDDE2838D8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D21DADA-0F34-E76A-9DD4-EE78A95DBA79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6B93D8-421D-4BF6-A0AB-F1C1FDAC5F73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92B32251-4FD3-375A-A886-EBFA753F9C89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8FC154D-66D1-ADA7-D104-88B7988CC3C2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Пряма зі стрілкою 159">
            <a:extLst>
              <a:ext uri="{FF2B5EF4-FFF2-40B4-BE49-F238E27FC236}">
                <a16:creationId xmlns:a16="http://schemas.microsoft.com/office/drawing/2014/main" id="{109B3058-9A0E-673B-0446-058E480FE1D1}"/>
              </a:ext>
            </a:extLst>
          </p:cNvPr>
          <p:cNvCxnSpPr>
            <a:cxnSpLocks/>
          </p:cNvCxnSpPr>
          <p:nvPr/>
        </p:nvCxnSpPr>
        <p:spPr>
          <a:xfrm>
            <a:off x="4168704" y="3218181"/>
            <a:ext cx="2649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 зі стрілкою 160">
            <a:extLst>
              <a:ext uri="{FF2B5EF4-FFF2-40B4-BE49-F238E27FC236}">
                <a16:creationId xmlns:a16="http://schemas.microsoft.com/office/drawing/2014/main" id="{290F7837-BF88-8510-C947-322E85AF9654}"/>
              </a:ext>
            </a:extLst>
          </p:cNvPr>
          <p:cNvCxnSpPr>
            <a:cxnSpLocks/>
            <a:stCxn id="132" idx="2"/>
          </p:cNvCxnSpPr>
          <p:nvPr/>
        </p:nvCxnSpPr>
        <p:spPr>
          <a:xfrm flipH="1" flipV="1">
            <a:off x="4222880" y="4461109"/>
            <a:ext cx="244128" cy="475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 зі стрілкою 161">
            <a:extLst>
              <a:ext uri="{FF2B5EF4-FFF2-40B4-BE49-F238E27FC236}">
                <a16:creationId xmlns:a16="http://schemas.microsoft.com/office/drawing/2014/main" id="{FF80B9F6-C577-3B4D-1D5A-6182BE6037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9753" y="3897308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 зі стрілкою 162">
            <a:extLst>
              <a:ext uri="{FF2B5EF4-FFF2-40B4-BE49-F238E27FC236}">
                <a16:creationId xmlns:a16="http://schemas.microsoft.com/office/drawing/2014/main" id="{133F8AEF-1A09-96C7-2AA4-3213B95B0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07017" y="3950779"/>
            <a:ext cx="159955" cy="0"/>
          </a:xfrm>
          <a:prstGeom prst="straightConnector1">
            <a:avLst/>
          </a:prstGeom>
          <a:ln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6" name="Об'єкт 165">
            <a:extLst>
              <a:ext uri="{FF2B5EF4-FFF2-40B4-BE49-F238E27FC236}">
                <a16:creationId xmlns:a16="http://schemas.microsoft.com/office/drawing/2014/main" id="{7DB6AB30-B277-A9DD-C13C-6A4172131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47731"/>
              </p:ext>
            </p:extLst>
          </p:nvPr>
        </p:nvGraphicFramePr>
        <p:xfrm>
          <a:off x="4153466" y="2787084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6" name="Об'єкт 165">
                        <a:extLst>
                          <a:ext uri="{FF2B5EF4-FFF2-40B4-BE49-F238E27FC236}">
                            <a16:creationId xmlns:a16="http://schemas.microsoft.com/office/drawing/2014/main" id="{A3EBAE64-ACF9-9F79-C616-85AAD6C17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66" y="2787084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Об'єкт 166">
            <a:extLst>
              <a:ext uri="{FF2B5EF4-FFF2-40B4-BE49-F238E27FC236}">
                <a16:creationId xmlns:a16="http://schemas.microsoft.com/office/drawing/2014/main" id="{2D6F3A32-9360-A639-CCFE-57371BC9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42262"/>
              </p:ext>
            </p:extLst>
          </p:nvPr>
        </p:nvGraphicFramePr>
        <p:xfrm>
          <a:off x="5596715" y="3695898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7" name="Об'єкт 166">
                        <a:extLst>
                          <a:ext uri="{FF2B5EF4-FFF2-40B4-BE49-F238E27FC236}">
                            <a16:creationId xmlns:a16="http://schemas.microsoft.com/office/drawing/2014/main" id="{7ECDFB29-D440-F81A-8D14-83A787560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6715" y="3695898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" name="Об'єкт 167">
            <a:extLst>
              <a:ext uri="{FF2B5EF4-FFF2-40B4-BE49-F238E27FC236}">
                <a16:creationId xmlns:a16="http://schemas.microsoft.com/office/drawing/2014/main" id="{284CA0A7-37E3-574E-8A0F-1D307ADBF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82246"/>
              </p:ext>
            </p:extLst>
          </p:nvPr>
        </p:nvGraphicFramePr>
        <p:xfrm>
          <a:off x="4098205" y="3977286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8" name="Об'єкт 167">
                        <a:extLst>
                          <a:ext uri="{FF2B5EF4-FFF2-40B4-BE49-F238E27FC236}">
                            <a16:creationId xmlns:a16="http://schemas.microsoft.com/office/drawing/2014/main" id="{4F21D5D7-869F-1F81-6AB3-A5C9A7F7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205" y="3977286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Об'єкт 168">
            <a:extLst>
              <a:ext uri="{FF2B5EF4-FFF2-40B4-BE49-F238E27FC236}">
                <a16:creationId xmlns:a16="http://schemas.microsoft.com/office/drawing/2014/main" id="{5A54B566-19FB-A716-A814-172E30AA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655860"/>
              </p:ext>
            </p:extLst>
          </p:nvPr>
        </p:nvGraphicFramePr>
        <p:xfrm>
          <a:off x="3430502" y="3768473"/>
          <a:ext cx="376879" cy="3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169" name="Об'єкт 168">
                        <a:extLst>
                          <a:ext uri="{FF2B5EF4-FFF2-40B4-BE49-F238E27FC236}">
                            <a16:creationId xmlns:a16="http://schemas.microsoft.com/office/drawing/2014/main" id="{6D503A15-DFF7-CEF8-46B5-BBF79CE4E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502" y="3768473"/>
                        <a:ext cx="376879" cy="3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EC5FCF96-B1A9-2FA5-A21B-24C6484E15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842054"/>
              </p:ext>
            </p:extLst>
          </p:nvPr>
        </p:nvGraphicFramePr>
        <p:xfrm>
          <a:off x="1728169" y="4736845"/>
          <a:ext cx="1552084" cy="881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317160" progId="Equation.DSMT4">
                  <p:embed/>
                </p:oleObj>
              </mc:Choice>
              <mc:Fallback>
                <p:oleObj name="Equation" r:id="rId7" imgW="55872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FDC18134-893A-A1A3-6C93-7B2A8D325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8169" y="4736845"/>
                        <a:ext cx="1552084" cy="881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830AA3A2-D653-EF6A-C7F2-C8CC3ED21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19662"/>
              </p:ext>
            </p:extLst>
          </p:nvPr>
        </p:nvGraphicFramePr>
        <p:xfrm>
          <a:off x="3207955" y="4699000"/>
          <a:ext cx="5776957" cy="91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17160" progId="Equation.DSMT4">
                  <p:embed/>
                </p:oleObj>
              </mc:Choice>
              <mc:Fallback>
                <p:oleObj name="Equation" r:id="rId9" imgW="19936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F35F707-374A-235B-3F92-A407DB04F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7955" y="4699000"/>
                        <a:ext cx="5776957" cy="919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C30EF46-51B9-B901-2D45-7E21354C2B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9295"/>
              </p:ext>
            </p:extLst>
          </p:nvPr>
        </p:nvGraphicFramePr>
        <p:xfrm>
          <a:off x="2980970" y="5854942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95280" imgH="317160" progId="Equation.DSMT4">
                  <p:embed/>
                </p:oleObj>
              </mc:Choice>
              <mc:Fallback>
                <p:oleObj name="Equation" r:id="rId11" imgW="1295280" imgH="317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EC5FCF96-B1A9-2FA5-A21B-24C6484E15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0970" y="5854942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01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223C4-2B06-CC99-3026-F82FEC96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7F91F81-2761-7616-7576-C9A23D7E5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43438" y="0"/>
            <a:ext cx="2500330" cy="723900"/>
          </a:xfrm>
        </p:spPr>
        <p:txBody>
          <a:bodyPr/>
          <a:lstStyle/>
          <a:p>
            <a:r>
              <a:rPr lang="uk-UA" dirty="0"/>
              <a:t>соленоїд</a:t>
            </a:r>
            <a:endParaRPr lang="en-US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B2574AE3-0DEF-25D8-A80C-EA7867A7A43A}"/>
              </a:ext>
            </a:extLst>
          </p:cNvPr>
          <p:cNvCxnSpPr>
            <a:cxnSpLocks/>
          </p:cNvCxnSpPr>
          <p:nvPr/>
        </p:nvCxnSpPr>
        <p:spPr>
          <a:xfrm>
            <a:off x="2273182" y="3717421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F7F21F3-EF26-43A8-A2BC-A5E5D7D5DB62}"/>
              </a:ext>
            </a:extLst>
          </p:cNvPr>
          <p:cNvGrpSpPr/>
          <p:nvPr/>
        </p:nvGrpSpPr>
        <p:grpSpPr>
          <a:xfrm>
            <a:off x="2491202" y="3484329"/>
            <a:ext cx="5426374" cy="216000"/>
            <a:chOff x="3837062" y="4230169"/>
            <a:chExt cx="5426374" cy="216000"/>
          </a:xfrm>
        </p:grpSpPr>
        <p:sp>
          <p:nvSpPr>
            <p:cNvPr id="6" name="Блок-схема: АБО 5">
              <a:extLst>
                <a:ext uri="{FF2B5EF4-FFF2-40B4-BE49-F238E27FC236}">
                  <a16:creationId xmlns:a16="http://schemas.microsoft.com/office/drawing/2014/main" id="{417E49AF-A704-EC87-121A-696C10F6878D}"/>
                </a:ext>
              </a:extLst>
            </p:cNvPr>
            <p:cNvSpPr/>
            <p:nvPr/>
          </p:nvSpPr>
          <p:spPr>
            <a:xfrm>
              <a:off x="383706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Блок-схема: АБО 7">
              <a:extLst>
                <a:ext uri="{FF2B5EF4-FFF2-40B4-BE49-F238E27FC236}">
                  <a16:creationId xmlns:a16="http://schemas.microsoft.com/office/drawing/2014/main" id="{19438E50-5D05-00B4-685F-F55D8C7AA226}"/>
                </a:ext>
              </a:extLst>
            </p:cNvPr>
            <p:cNvSpPr/>
            <p:nvPr/>
          </p:nvSpPr>
          <p:spPr>
            <a:xfrm>
              <a:off x="406407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Блок-схема: АБО 8">
              <a:extLst>
                <a:ext uri="{FF2B5EF4-FFF2-40B4-BE49-F238E27FC236}">
                  <a16:creationId xmlns:a16="http://schemas.microsoft.com/office/drawing/2014/main" id="{01A09702-76FC-52A5-BDFD-183589E52F6E}"/>
                </a:ext>
              </a:extLst>
            </p:cNvPr>
            <p:cNvSpPr/>
            <p:nvPr/>
          </p:nvSpPr>
          <p:spPr>
            <a:xfrm>
              <a:off x="429109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" name="Блок-схема: АБО 9">
              <a:extLst>
                <a:ext uri="{FF2B5EF4-FFF2-40B4-BE49-F238E27FC236}">
                  <a16:creationId xmlns:a16="http://schemas.microsoft.com/office/drawing/2014/main" id="{A43CF7D7-8FAE-987C-B9E8-027368CB8835}"/>
                </a:ext>
              </a:extLst>
            </p:cNvPr>
            <p:cNvSpPr/>
            <p:nvPr/>
          </p:nvSpPr>
          <p:spPr>
            <a:xfrm>
              <a:off x="451811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Блок-схема: АБО 10">
              <a:extLst>
                <a:ext uri="{FF2B5EF4-FFF2-40B4-BE49-F238E27FC236}">
                  <a16:creationId xmlns:a16="http://schemas.microsoft.com/office/drawing/2014/main" id="{5105B41B-5164-8854-E8FA-D93AFE4840F6}"/>
                </a:ext>
              </a:extLst>
            </p:cNvPr>
            <p:cNvSpPr/>
            <p:nvPr/>
          </p:nvSpPr>
          <p:spPr>
            <a:xfrm>
              <a:off x="474513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Блок-схема: АБО 11">
              <a:extLst>
                <a:ext uri="{FF2B5EF4-FFF2-40B4-BE49-F238E27FC236}">
                  <a16:creationId xmlns:a16="http://schemas.microsoft.com/office/drawing/2014/main" id="{12E54507-40CD-F9E6-0532-1B70F1AFFF08}"/>
                </a:ext>
              </a:extLst>
            </p:cNvPr>
            <p:cNvSpPr/>
            <p:nvPr/>
          </p:nvSpPr>
          <p:spPr>
            <a:xfrm>
              <a:off x="497214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Блок-схема: АБО 12">
              <a:extLst>
                <a:ext uri="{FF2B5EF4-FFF2-40B4-BE49-F238E27FC236}">
                  <a16:creationId xmlns:a16="http://schemas.microsoft.com/office/drawing/2014/main" id="{898612C0-C776-F228-4384-30BE941CA3D7}"/>
                </a:ext>
              </a:extLst>
            </p:cNvPr>
            <p:cNvSpPr/>
            <p:nvPr/>
          </p:nvSpPr>
          <p:spPr>
            <a:xfrm>
              <a:off x="519916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Блок-схема: АБО 13">
              <a:extLst>
                <a:ext uri="{FF2B5EF4-FFF2-40B4-BE49-F238E27FC236}">
                  <a16:creationId xmlns:a16="http://schemas.microsoft.com/office/drawing/2014/main" id="{2F47B0EA-0136-F0FF-78AF-65E97DFCE8DB}"/>
                </a:ext>
              </a:extLst>
            </p:cNvPr>
            <p:cNvSpPr/>
            <p:nvPr/>
          </p:nvSpPr>
          <p:spPr>
            <a:xfrm>
              <a:off x="5426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Блок-схема: АБО 14">
              <a:extLst>
                <a:ext uri="{FF2B5EF4-FFF2-40B4-BE49-F238E27FC236}">
                  <a16:creationId xmlns:a16="http://schemas.microsoft.com/office/drawing/2014/main" id="{C016D1CA-2AE1-E224-8F7E-F68FFD324AEC}"/>
                </a:ext>
              </a:extLst>
            </p:cNvPr>
            <p:cNvSpPr/>
            <p:nvPr/>
          </p:nvSpPr>
          <p:spPr>
            <a:xfrm>
              <a:off x="564218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Блок-схема: АБО 15">
              <a:extLst>
                <a:ext uri="{FF2B5EF4-FFF2-40B4-BE49-F238E27FC236}">
                  <a16:creationId xmlns:a16="http://schemas.microsoft.com/office/drawing/2014/main" id="{19345AF8-41FD-A8FF-0CD2-59E440D627DF}"/>
                </a:ext>
              </a:extLst>
            </p:cNvPr>
            <p:cNvSpPr/>
            <p:nvPr/>
          </p:nvSpPr>
          <p:spPr>
            <a:xfrm>
              <a:off x="586919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Блок-схема: АБО 16">
              <a:extLst>
                <a:ext uri="{FF2B5EF4-FFF2-40B4-BE49-F238E27FC236}">
                  <a16:creationId xmlns:a16="http://schemas.microsoft.com/office/drawing/2014/main" id="{D5718BFE-1EC8-84EB-BC1F-5A6DA6184DF8}"/>
                </a:ext>
              </a:extLst>
            </p:cNvPr>
            <p:cNvSpPr/>
            <p:nvPr/>
          </p:nvSpPr>
          <p:spPr>
            <a:xfrm>
              <a:off x="609621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Блок-схема: АБО 17">
              <a:extLst>
                <a:ext uri="{FF2B5EF4-FFF2-40B4-BE49-F238E27FC236}">
                  <a16:creationId xmlns:a16="http://schemas.microsoft.com/office/drawing/2014/main" id="{6ED15338-90B4-9F37-A2E0-3A4F43E16E69}"/>
                </a:ext>
              </a:extLst>
            </p:cNvPr>
            <p:cNvSpPr/>
            <p:nvPr/>
          </p:nvSpPr>
          <p:spPr>
            <a:xfrm>
              <a:off x="632323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Блок-схема: АБО 18">
              <a:extLst>
                <a:ext uri="{FF2B5EF4-FFF2-40B4-BE49-F238E27FC236}">
                  <a16:creationId xmlns:a16="http://schemas.microsoft.com/office/drawing/2014/main" id="{FBE1CECE-5CDD-6FB7-D0F4-6AC9997096E3}"/>
                </a:ext>
              </a:extLst>
            </p:cNvPr>
            <p:cNvSpPr/>
            <p:nvPr/>
          </p:nvSpPr>
          <p:spPr>
            <a:xfrm>
              <a:off x="655024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Блок-схема: АБО 19">
              <a:extLst>
                <a:ext uri="{FF2B5EF4-FFF2-40B4-BE49-F238E27FC236}">
                  <a16:creationId xmlns:a16="http://schemas.microsoft.com/office/drawing/2014/main" id="{92AD0A74-674B-82D4-DD1A-52A7B402E62D}"/>
                </a:ext>
              </a:extLst>
            </p:cNvPr>
            <p:cNvSpPr/>
            <p:nvPr/>
          </p:nvSpPr>
          <p:spPr>
            <a:xfrm>
              <a:off x="677726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Блок-схема: АБО 20">
              <a:extLst>
                <a:ext uri="{FF2B5EF4-FFF2-40B4-BE49-F238E27FC236}">
                  <a16:creationId xmlns:a16="http://schemas.microsoft.com/office/drawing/2014/main" id="{7E5DBA22-26C5-E7A3-2120-E98B563EE3C8}"/>
                </a:ext>
              </a:extLst>
            </p:cNvPr>
            <p:cNvSpPr/>
            <p:nvPr/>
          </p:nvSpPr>
          <p:spPr>
            <a:xfrm>
              <a:off x="7004283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Блок-схема: АБО 21">
              <a:extLst>
                <a:ext uri="{FF2B5EF4-FFF2-40B4-BE49-F238E27FC236}">
                  <a16:creationId xmlns:a16="http://schemas.microsoft.com/office/drawing/2014/main" id="{F61B33E2-6131-5A56-AE73-23947B61D8E3}"/>
                </a:ext>
              </a:extLst>
            </p:cNvPr>
            <p:cNvSpPr/>
            <p:nvPr/>
          </p:nvSpPr>
          <p:spPr>
            <a:xfrm>
              <a:off x="7231300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Блок-схема: АБО 22">
              <a:extLst>
                <a:ext uri="{FF2B5EF4-FFF2-40B4-BE49-F238E27FC236}">
                  <a16:creationId xmlns:a16="http://schemas.microsoft.com/office/drawing/2014/main" id="{FC5A9FFA-A9E9-779B-C23A-749B0F3E701E}"/>
                </a:ext>
              </a:extLst>
            </p:cNvPr>
            <p:cNvSpPr/>
            <p:nvPr/>
          </p:nvSpPr>
          <p:spPr>
            <a:xfrm>
              <a:off x="7458317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Блок-схема: АБО 23">
              <a:extLst>
                <a:ext uri="{FF2B5EF4-FFF2-40B4-BE49-F238E27FC236}">
                  <a16:creationId xmlns:a16="http://schemas.microsoft.com/office/drawing/2014/main" id="{49F62987-A9FE-EBD3-F2C9-46DDF75E08F0}"/>
                </a:ext>
              </a:extLst>
            </p:cNvPr>
            <p:cNvSpPr/>
            <p:nvPr/>
          </p:nvSpPr>
          <p:spPr>
            <a:xfrm>
              <a:off x="7685334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5" name="Блок-схема: АБО 24">
              <a:extLst>
                <a:ext uri="{FF2B5EF4-FFF2-40B4-BE49-F238E27FC236}">
                  <a16:creationId xmlns:a16="http://schemas.microsoft.com/office/drawing/2014/main" id="{1E2F8923-99C5-F5D1-9F73-C4056F0D1B51}"/>
                </a:ext>
              </a:extLst>
            </p:cNvPr>
            <p:cNvSpPr/>
            <p:nvPr/>
          </p:nvSpPr>
          <p:spPr>
            <a:xfrm>
              <a:off x="7912351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Блок-схема: АБО 25">
              <a:extLst>
                <a:ext uri="{FF2B5EF4-FFF2-40B4-BE49-F238E27FC236}">
                  <a16:creationId xmlns:a16="http://schemas.microsoft.com/office/drawing/2014/main" id="{2ED56D0A-8411-2000-17CE-A02F0FF62681}"/>
                </a:ext>
              </a:extLst>
            </p:cNvPr>
            <p:cNvSpPr/>
            <p:nvPr/>
          </p:nvSpPr>
          <p:spPr>
            <a:xfrm>
              <a:off x="8139368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Блок-схема: АБО 26">
              <a:extLst>
                <a:ext uri="{FF2B5EF4-FFF2-40B4-BE49-F238E27FC236}">
                  <a16:creationId xmlns:a16="http://schemas.microsoft.com/office/drawing/2014/main" id="{2893A39A-E3E5-9012-F0C4-39AD1954265D}"/>
                </a:ext>
              </a:extLst>
            </p:cNvPr>
            <p:cNvSpPr/>
            <p:nvPr/>
          </p:nvSpPr>
          <p:spPr>
            <a:xfrm>
              <a:off x="8366385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Блок-схема: АБО 27">
              <a:extLst>
                <a:ext uri="{FF2B5EF4-FFF2-40B4-BE49-F238E27FC236}">
                  <a16:creationId xmlns:a16="http://schemas.microsoft.com/office/drawing/2014/main" id="{AEFB1581-B8BF-9744-3965-56A0B13B048A}"/>
                </a:ext>
              </a:extLst>
            </p:cNvPr>
            <p:cNvSpPr/>
            <p:nvPr/>
          </p:nvSpPr>
          <p:spPr>
            <a:xfrm>
              <a:off x="8593402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Блок-схема: АБО 28">
              <a:extLst>
                <a:ext uri="{FF2B5EF4-FFF2-40B4-BE49-F238E27FC236}">
                  <a16:creationId xmlns:a16="http://schemas.microsoft.com/office/drawing/2014/main" id="{79C1465C-3C5F-2844-C620-F094A8AC5419}"/>
                </a:ext>
              </a:extLst>
            </p:cNvPr>
            <p:cNvSpPr/>
            <p:nvPr/>
          </p:nvSpPr>
          <p:spPr>
            <a:xfrm>
              <a:off x="8820419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Блок-схема: АБО 29">
              <a:extLst>
                <a:ext uri="{FF2B5EF4-FFF2-40B4-BE49-F238E27FC236}">
                  <a16:creationId xmlns:a16="http://schemas.microsoft.com/office/drawing/2014/main" id="{D4CF51C5-05D6-A172-3E3D-B11A77905A3F}"/>
                </a:ext>
              </a:extLst>
            </p:cNvPr>
            <p:cNvSpPr/>
            <p:nvPr/>
          </p:nvSpPr>
          <p:spPr>
            <a:xfrm>
              <a:off x="9047436" y="4230169"/>
              <a:ext cx="216000" cy="2160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36F4774B-B487-3A4D-182E-C13ED662C428}"/>
              </a:ext>
            </a:extLst>
          </p:cNvPr>
          <p:cNvCxnSpPr>
            <a:cxnSpLocks/>
          </p:cNvCxnSpPr>
          <p:nvPr/>
        </p:nvCxnSpPr>
        <p:spPr>
          <a:xfrm>
            <a:off x="2273182" y="3484329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1E7F15E5-FCCD-D20C-C14B-03273A627D83}"/>
              </a:ext>
            </a:extLst>
          </p:cNvPr>
          <p:cNvCxnSpPr>
            <a:cxnSpLocks/>
          </p:cNvCxnSpPr>
          <p:nvPr/>
        </p:nvCxnSpPr>
        <p:spPr>
          <a:xfrm>
            <a:off x="2273182" y="1193707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>
            <a:extLst>
              <a:ext uri="{FF2B5EF4-FFF2-40B4-BE49-F238E27FC236}">
                <a16:creationId xmlns:a16="http://schemas.microsoft.com/office/drawing/2014/main" id="{86256B3A-3DB9-B459-8E0C-E1A0C207CB2A}"/>
              </a:ext>
            </a:extLst>
          </p:cNvPr>
          <p:cNvCxnSpPr>
            <a:cxnSpLocks/>
          </p:cNvCxnSpPr>
          <p:nvPr/>
        </p:nvCxnSpPr>
        <p:spPr>
          <a:xfrm>
            <a:off x="2273182" y="960615"/>
            <a:ext cx="586241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увати 130">
            <a:extLst>
              <a:ext uri="{FF2B5EF4-FFF2-40B4-BE49-F238E27FC236}">
                <a16:creationId xmlns:a16="http://schemas.microsoft.com/office/drawing/2014/main" id="{89653C5A-3A58-C019-5B08-551EE8CC31BE}"/>
              </a:ext>
            </a:extLst>
          </p:cNvPr>
          <p:cNvGrpSpPr/>
          <p:nvPr/>
        </p:nvGrpSpPr>
        <p:grpSpPr>
          <a:xfrm>
            <a:off x="2458232" y="958499"/>
            <a:ext cx="5504286" cy="216000"/>
            <a:chOff x="3337433" y="3889202"/>
            <a:chExt cx="5504286" cy="216000"/>
          </a:xfrm>
        </p:grpSpPr>
        <p:grpSp>
          <p:nvGrpSpPr>
            <p:cNvPr id="61" name="Групувати 60">
              <a:extLst>
                <a:ext uri="{FF2B5EF4-FFF2-40B4-BE49-F238E27FC236}">
                  <a16:creationId xmlns:a16="http://schemas.microsoft.com/office/drawing/2014/main" id="{084CBC77-BAEE-E1F0-7220-44BDE070D093}"/>
                </a:ext>
              </a:extLst>
            </p:cNvPr>
            <p:cNvGrpSpPr/>
            <p:nvPr/>
          </p:nvGrpSpPr>
          <p:grpSpPr>
            <a:xfrm>
              <a:off x="3337433" y="3889202"/>
              <a:ext cx="216000" cy="216000"/>
              <a:chOff x="3337433" y="3889202"/>
              <a:chExt cx="216000" cy="216000"/>
            </a:xfrm>
          </p:grpSpPr>
          <p:sp>
            <p:nvSpPr>
              <p:cNvPr id="35" name="Блок-схема: вузол 34">
                <a:extLst>
                  <a:ext uri="{FF2B5EF4-FFF2-40B4-BE49-F238E27FC236}">
                    <a16:creationId xmlns:a16="http://schemas.microsoft.com/office/drawing/2014/main" id="{2331F9A2-F38C-1BEA-F69E-F4DCD8ED0E8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0" name="Блок-схема: вузол 59">
                <a:extLst>
                  <a:ext uri="{FF2B5EF4-FFF2-40B4-BE49-F238E27FC236}">
                    <a16:creationId xmlns:a16="http://schemas.microsoft.com/office/drawing/2014/main" id="{E1BA6460-0DB8-147D-03BC-3BD7D32144F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2" name="Групувати 61">
              <a:extLst>
                <a:ext uri="{FF2B5EF4-FFF2-40B4-BE49-F238E27FC236}">
                  <a16:creationId xmlns:a16="http://schemas.microsoft.com/office/drawing/2014/main" id="{4301BD93-1A3C-63AB-46F1-EDB359775B81}"/>
                </a:ext>
              </a:extLst>
            </p:cNvPr>
            <p:cNvGrpSpPr/>
            <p:nvPr/>
          </p:nvGrpSpPr>
          <p:grpSpPr>
            <a:xfrm>
              <a:off x="3568454" y="3889202"/>
              <a:ext cx="216000" cy="216000"/>
              <a:chOff x="3337433" y="3889202"/>
              <a:chExt cx="216000" cy="216000"/>
            </a:xfrm>
          </p:grpSpPr>
          <p:sp>
            <p:nvSpPr>
              <p:cNvPr id="63" name="Блок-схема: вузол 62">
                <a:extLst>
                  <a:ext uri="{FF2B5EF4-FFF2-40B4-BE49-F238E27FC236}">
                    <a16:creationId xmlns:a16="http://schemas.microsoft.com/office/drawing/2014/main" id="{60D12BED-3CB1-0BBD-9142-14492136CCE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4" name="Блок-схема: вузол 63">
                <a:extLst>
                  <a:ext uri="{FF2B5EF4-FFF2-40B4-BE49-F238E27FC236}">
                    <a16:creationId xmlns:a16="http://schemas.microsoft.com/office/drawing/2014/main" id="{B4C7D432-9140-D93E-1FB4-0EE835E7A33D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5" name="Групувати 64">
              <a:extLst>
                <a:ext uri="{FF2B5EF4-FFF2-40B4-BE49-F238E27FC236}">
                  <a16:creationId xmlns:a16="http://schemas.microsoft.com/office/drawing/2014/main" id="{194A20E2-39B5-9C0C-81DD-90263A83C477}"/>
                </a:ext>
              </a:extLst>
            </p:cNvPr>
            <p:cNvGrpSpPr/>
            <p:nvPr/>
          </p:nvGrpSpPr>
          <p:grpSpPr>
            <a:xfrm>
              <a:off x="3795471" y="3889202"/>
              <a:ext cx="216000" cy="216000"/>
              <a:chOff x="3337433" y="3889202"/>
              <a:chExt cx="216000" cy="216000"/>
            </a:xfrm>
          </p:grpSpPr>
          <p:sp>
            <p:nvSpPr>
              <p:cNvPr id="66" name="Блок-схема: вузол 65">
                <a:extLst>
                  <a:ext uri="{FF2B5EF4-FFF2-40B4-BE49-F238E27FC236}">
                    <a16:creationId xmlns:a16="http://schemas.microsoft.com/office/drawing/2014/main" id="{40FB0729-474F-B327-4DF1-754CA1BFDB9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67" name="Блок-схема: вузол 66">
                <a:extLst>
                  <a:ext uri="{FF2B5EF4-FFF2-40B4-BE49-F238E27FC236}">
                    <a16:creationId xmlns:a16="http://schemas.microsoft.com/office/drawing/2014/main" id="{5F97FD15-A06B-3691-FD71-E607AE1BEE5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68" name="Групувати 67">
              <a:extLst>
                <a:ext uri="{FF2B5EF4-FFF2-40B4-BE49-F238E27FC236}">
                  <a16:creationId xmlns:a16="http://schemas.microsoft.com/office/drawing/2014/main" id="{EF6B5487-B11D-96A5-C2E6-DACA74C040F6}"/>
                </a:ext>
              </a:extLst>
            </p:cNvPr>
            <p:cNvGrpSpPr/>
            <p:nvPr/>
          </p:nvGrpSpPr>
          <p:grpSpPr>
            <a:xfrm>
              <a:off x="4026492" y="3889202"/>
              <a:ext cx="216000" cy="216000"/>
              <a:chOff x="3337433" y="3889202"/>
              <a:chExt cx="216000" cy="216000"/>
            </a:xfrm>
          </p:grpSpPr>
          <p:sp>
            <p:nvSpPr>
              <p:cNvPr id="69" name="Блок-схема: вузол 68">
                <a:extLst>
                  <a:ext uri="{FF2B5EF4-FFF2-40B4-BE49-F238E27FC236}">
                    <a16:creationId xmlns:a16="http://schemas.microsoft.com/office/drawing/2014/main" id="{D0894798-AD9A-4708-4D08-FAA65603E1A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0" name="Блок-схема: вузол 69">
                <a:extLst>
                  <a:ext uri="{FF2B5EF4-FFF2-40B4-BE49-F238E27FC236}">
                    <a16:creationId xmlns:a16="http://schemas.microsoft.com/office/drawing/2014/main" id="{29E939B0-760A-B673-DC0D-29AC62DBADEC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1" name="Групувати 70">
              <a:extLst>
                <a:ext uri="{FF2B5EF4-FFF2-40B4-BE49-F238E27FC236}">
                  <a16:creationId xmlns:a16="http://schemas.microsoft.com/office/drawing/2014/main" id="{6908B502-D2CA-149A-EB7D-ACD74A679561}"/>
                </a:ext>
              </a:extLst>
            </p:cNvPr>
            <p:cNvGrpSpPr/>
            <p:nvPr/>
          </p:nvGrpSpPr>
          <p:grpSpPr>
            <a:xfrm>
              <a:off x="4260522" y="3889202"/>
              <a:ext cx="216000" cy="216000"/>
              <a:chOff x="3337433" y="3889202"/>
              <a:chExt cx="216000" cy="216000"/>
            </a:xfrm>
          </p:grpSpPr>
          <p:sp>
            <p:nvSpPr>
              <p:cNvPr id="72" name="Блок-схема: вузол 71">
                <a:extLst>
                  <a:ext uri="{FF2B5EF4-FFF2-40B4-BE49-F238E27FC236}">
                    <a16:creationId xmlns:a16="http://schemas.microsoft.com/office/drawing/2014/main" id="{F3006BCB-6AFD-57F4-5348-E8AF91CC1692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3" name="Блок-схема: вузол 72">
                <a:extLst>
                  <a:ext uri="{FF2B5EF4-FFF2-40B4-BE49-F238E27FC236}">
                    <a16:creationId xmlns:a16="http://schemas.microsoft.com/office/drawing/2014/main" id="{DF91A80E-640A-23FD-FA02-46B2997F5D2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4" name="Групувати 73">
              <a:extLst>
                <a:ext uri="{FF2B5EF4-FFF2-40B4-BE49-F238E27FC236}">
                  <a16:creationId xmlns:a16="http://schemas.microsoft.com/office/drawing/2014/main" id="{34D74C0B-342D-9A22-5512-A80629B36B4A}"/>
                </a:ext>
              </a:extLst>
            </p:cNvPr>
            <p:cNvGrpSpPr/>
            <p:nvPr/>
          </p:nvGrpSpPr>
          <p:grpSpPr>
            <a:xfrm>
              <a:off x="4491543" y="3889202"/>
              <a:ext cx="216000" cy="216000"/>
              <a:chOff x="3337433" y="3889202"/>
              <a:chExt cx="216000" cy="216000"/>
            </a:xfrm>
          </p:grpSpPr>
          <p:sp>
            <p:nvSpPr>
              <p:cNvPr id="75" name="Блок-схема: вузол 74">
                <a:extLst>
                  <a:ext uri="{FF2B5EF4-FFF2-40B4-BE49-F238E27FC236}">
                    <a16:creationId xmlns:a16="http://schemas.microsoft.com/office/drawing/2014/main" id="{610923F9-A088-B29A-3472-8F655F88527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6" name="Блок-схема: вузол 75">
                <a:extLst>
                  <a:ext uri="{FF2B5EF4-FFF2-40B4-BE49-F238E27FC236}">
                    <a16:creationId xmlns:a16="http://schemas.microsoft.com/office/drawing/2014/main" id="{23996CCA-74FF-E88E-515F-89AEFF8D0A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77" name="Групувати 76">
              <a:extLst>
                <a:ext uri="{FF2B5EF4-FFF2-40B4-BE49-F238E27FC236}">
                  <a16:creationId xmlns:a16="http://schemas.microsoft.com/office/drawing/2014/main" id="{973C6126-E077-D527-4634-81BFB0A6D5F9}"/>
                </a:ext>
              </a:extLst>
            </p:cNvPr>
            <p:cNvGrpSpPr/>
            <p:nvPr/>
          </p:nvGrpSpPr>
          <p:grpSpPr>
            <a:xfrm>
              <a:off x="4718560" y="3889202"/>
              <a:ext cx="216000" cy="216000"/>
              <a:chOff x="3337433" y="3889202"/>
              <a:chExt cx="216000" cy="216000"/>
            </a:xfrm>
          </p:grpSpPr>
          <p:sp>
            <p:nvSpPr>
              <p:cNvPr id="78" name="Блок-схема: вузол 77">
                <a:extLst>
                  <a:ext uri="{FF2B5EF4-FFF2-40B4-BE49-F238E27FC236}">
                    <a16:creationId xmlns:a16="http://schemas.microsoft.com/office/drawing/2014/main" id="{A20E905C-0FB6-DC9D-643D-425728A4A69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9" name="Блок-схема: вузол 78">
                <a:extLst>
                  <a:ext uri="{FF2B5EF4-FFF2-40B4-BE49-F238E27FC236}">
                    <a16:creationId xmlns:a16="http://schemas.microsoft.com/office/drawing/2014/main" id="{9B69959C-A386-7F2F-6A38-0FB9513C62C4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0" name="Групувати 79">
              <a:extLst>
                <a:ext uri="{FF2B5EF4-FFF2-40B4-BE49-F238E27FC236}">
                  <a16:creationId xmlns:a16="http://schemas.microsoft.com/office/drawing/2014/main" id="{8144A5C5-0450-FBE7-7B34-8E36E947B7DD}"/>
                </a:ext>
              </a:extLst>
            </p:cNvPr>
            <p:cNvGrpSpPr/>
            <p:nvPr/>
          </p:nvGrpSpPr>
          <p:grpSpPr>
            <a:xfrm>
              <a:off x="4949581" y="3889202"/>
              <a:ext cx="216000" cy="216000"/>
              <a:chOff x="3337433" y="3889202"/>
              <a:chExt cx="216000" cy="216000"/>
            </a:xfrm>
          </p:grpSpPr>
          <p:sp>
            <p:nvSpPr>
              <p:cNvPr id="81" name="Блок-схема: вузол 80">
                <a:extLst>
                  <a:ext uri="{FF2B5EF4-FFF2-40B4-BE49-F238E27FC236}">
                    <a16:creationId xmlns:a16="http://schemas.microsoft.com/office/drawing/2014/main" id="{542B1DE8-7C11-5113-B99E-248A2278EC2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2" name="Блок-схема: вузол 81">
                <a:extLst>
                  <a:ext uri="{FF2B5EF4-FFF2-40B4-BE49-F238E27FC236}">
                    <a16:creationId xmlns:a16="http://schemas.microsoft.com/office/drawing/2014/main" id="{FB97D740-E6CB-51EA-878A-A091888320D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3" name="Групувати 82">
              <a:extLst>
                <a:ext uri="{FF2B5EF4-FFF2-40B4-BE49-F238E27FC236}">
                  <a16:creationId xmlns:a16="http://schemas.microsoft.com/office/drawing/2014/main" id="{CDD62EC5-9555-B766-63C4-B4E021BF2E72}"/>
                </a:ext>
              </a:extLst>
            </p:cNvPr>
            <p:cNvGrpSpPr/>
            <p:nvPr/>
          </p:nvGrpSpPr>
          <p:grpSpPr>
            <a:xfrm>
              <a:off x="5178525" y="3889202"/>
              <a:ext cx="216000" cy="216000"/>
              <a:chOff x="3337433" y="3889202"/>
              <a:chExt cx="216000" cy="216000"/>
            </a:xfrm>
          </p:grpSpPr>
          <p:sp>
            <p:nvSpPr>
              <p:cNvPr id="84" name="Блок-схема: вузол 83">
                <a:extLst>
                  <a:ext uri="{FF2B5EF4-FFF2-40B4-BE49-F238E27FC236}">
                    <a16:creationId xmlns:a16="http://schemas.microsoft.com/office/drawing/2014/main" id="{3C3BF5BB-A4FF-116F-A2A7-0CE6D4F128F4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5" name="Блок-схема: вузол 84">
                <a:extLst>
                  <a:ext uri="{FF2B5EF4-FFF2-40B4-BE49-F238E27FC236}">
                    <a16:creationId xmlns:a16="http://schemas.microsoft.com/office/drawing/2014/main" id="{4511D00A-ED12-A9CC-CE1C-6FF4EDB1D34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6" name="Групувати 85">
              <a:extLst>
                <a:ext uri="{FF2B5EF4-FFF2-40B4-BE49-F238E27FC236}">
                  <a16:creationId xmlns:a16="http://schemas.microsoft.com/office/drawing/2014/main" id="{98765E42-100F-4B01-2C9F-12567AC60BA0}"/>
                </a:ext>
              </a:extLst>
            </p:cNvPr>
            <p:cNvGrpSpPr/>
            <p:nvPr/>
          </p:nvGrpSpPr>
          <p:grpSpPr>
            <a:xfrm>
              <a:off x="5409546" y="3889202"/>
              <a:ext cx="216000" cy="216000"/>
              <a:chOff x="3337433" y="3889202"/>
              <a:chExt cx="216000" cy="216000"/>
            </a:xfrm>
          </p:grpSpPr>
          <p:sp>
            <p:nvSpPr>
              <p:cNvPr id="87" name="Блок-схема: вузол 86">
                <a:extLst>
                  <a:ext uri="{FF2B5EF4-FFF2-40B4-BE49-F238E27FC236}">
                    <a16:creationId xmlns:a16="http://schemas.microsoft.com/office/drawing/2014/main" id="{237AA45F-50F7-63A3-C94D-DD32F391A56C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8" name="Блок-схема: вузол 87">
                <a:extLst>
                  <a:ext uri="{FF2B5EF4-FFF2-40B4-BE49-F238E27FC236}">
                    <a16:creationId xmlns:a16="http://schemas.microsoft.com/office/drawing/2014/main" id="{009C433C-07B4-ABC8-148C-CDE45631B7B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89" name="Групувати 88">
              <a:extLst>
                <a:ext uri="{FF2B5EF4-FFF2-40B4-BE49-F238E27FC236}">
                  <a16:creationId xmlns:a16="http://schemas.microsoft.com/office/drawing/2014/main" id="{DEC61C66-0634-0379-4905-726D86E8C657}"/>
                </a:ext>
              </a:extLst>
            </p:cNvPr>
            <p:cNvGrpSpPr/>
            <p:nvPr/>
          </p:nvGrpSpPr>
          <p:grpSpPr>
            <a:xfrm>
              <a:off x="5636563" y="3889202"/>
              <a:ext cx="216000" cy="216000"/>
              <a:chOff x="3337433" y="3889202"/>
              <a:chExt cx="216000" cy="216000"/>
            </a:xfrm>
          </p:grpSpPr>
          <p:sp>
            <p:nvSpPr>
              <p:cNvPr id="90" name="Блок-схема: вузол 89">
                <a:extLst>
                  <a:ext uri="{FF2B5EF4-FFF2-40B4-BE49-F238E27FC236}">
                    <a16:creationId xmlns:a16="http://schemas.microsoft.com/office/drawing/2014/main" id="{CF91AA1E-1726-2BD9-EF81-D686F8854839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1" name="Блок-схема: вузол 90">
                <a:extLst>
                  <a:ext uri="{FF2B5EF4-FFF2-40B4-BE49-F238E27FC236}">
                    <a16:creationId xmlns:a16="http://schemas.microsoft.com/office/drawing/2014/main" id="{FDB6E1BF-9511-D4C3-DE49-8BBFBF8D9378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2" name="Групувати 91">
              <a:extLst>
                <a:ext uri="{FF2B5EF4-FFF2-40B4-BE49-F238E27FC236}">
                  <a16:creationId xmlns:a16="http://schemas.microsoft.com/office/drawing/2014/main" id="{26E8008E-78FC-7A9D-5A3C-BC3EC68D2728}"/>
                </a:ext>
              </a:extLst>
            </p:cNvPr>
            <p:cNvGrpSpPr/>
            <p:nvPr/>
          </p:nvGrpSpPr>
          <p:grpSpPr>
            <a:xfrm>
              <a:off x="5867584" y="3889202"/>
              <a:ext cx="216000" cy="216000"/>
              <a:chOff x="3337433" y="3889202"/>
              <a:chExt cx="216000" cy="216000"/>
            </a:xfrm>
          </p:grpSpPr>
          <p:sp>
            <p:nvSpPr>
              <p:cNvPr id="93" name="Блок-схема: вузол 92">
                <a:extLst>
                  <a:ext uri="{FF2B5EF4-FFF2-40B4-BE49-F238E27FC236}">
                    <a16:creationId xmlns:a16="http://schemas.microsoft.com/office/drawing/2014/main" id="{4CE42907-EE79-8FE2-25EF-DA7DD557F54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4" name="Блок-схема: вузол 93">
                <a:extLst>
                  <a:ext uri="{FF2B5EF4-FFF2-40B4-BE49-F238E27FC236}">
                    <a16:creationId xmlns:a16="http://schemas.microsoft.com/office/drawing/2014/main" id="{FFC66CE6-5478-6281-B000-BB9E3972CA7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5" name="Групувати 94">
              <a:extLst>
                <a:ext uri="{FF2B5EF4-FFF2-40B4-BE49-F238E27FC236}">
                  <a16:creationId xmlns:a16="http://schemas.microsoft.com/office/drawing/2014/main" id="{B8CDD3FE-E342-1367-1F76-2428B233FC96}"/>
                </a:ext>
              </a:extLst>
            </p:cNvPr>
            <p:cNvGrpSpPr/>
            <p:nvPr/>
          </p:nvGrpSpPr>
          <p:grpSpPr>
            <a:xfrm>
              <a:off x="6101614" y="3889202"/>
              <a:ext cx="216000" cy="216000"/>
              <a:chOff x="3337433" y="3889202"/>
              <a:chExt cx="216000" cy="216000"/>
            </a:xfrm>
          </p:grpSpPr>
          <p:sp>
            <p:nvSpPr>
              <p:cNvPr id="96" name="Блок-схема: вузол 95">
                <a:extLst>
                  <a:ext uri="{FF2B5EF4-FFF2-40B4-BE49-F238E27FC236}">
                    <a16:creationId xmlns:a16="http://schemas.microsoft.com/office/drawing/2014/main" id="{882A02E3-156C-76B9-E926-C3101D50BBCE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7" name="Блок-схема: вузол 96">
                <a:extLst>
                  <a:ext uri="{FF2B5EF4-FFF2-40B4-BE49-F238E27FC236}">
                    <a16:creationId xmlns:a16="http://schemas.microsoft.com/office/drawing/2014/main" id="{3A6CE9B2-ACFB-E561-6621-479C1CB4CAE7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98" name="Групувати 97">
              <a:extLst>
                <a:ext uri="{FF2B5EF4-FFF2-40B4-BE49-F238E27FC236}">
                  <a16:creationId xmlns:a16="http://schemas.microsoft.com/office/drawing/2014/main" id="{2A1C2D26-5326-2191-4856-83A2ED993921}"/>
                </a:ext>
              </a:extLst>
            </p:cNvPr>
            <p:cNvGrpSpPr/>
            <p:nvPr/>
          </p:nvGrpSpPr>
          <p:grpSpPr>
            <a:xfrm>
              <a:off x="6332635" y="3889202"/>
              <a:ext cx="216000" cy="216000"/>
              <a:chOff x="3337433" y="3889202"/>
              <a:chExt cx="216000" cy="216000"/>
            </a:xfrm>
          </p:grpSpPr>
          <p:sp>
            <p:nvSpPr>
              <p:cNvPr id="99" name="Блок-схема: вузол 98">
                <a:extLst>
                  <a:ext uri="{FF2B5EF4-FFF2-40B4-BE49-F238E27FC236}">
                    <a16:creationId xmlns:a16="http://schemas.microsoft.com/office/drawing/2014/main" id="{A4B8B0C9-F8C7-1BDB-E08D-5A848B82710F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0" name="Блок-схема: вузол 99">
                <a:extLst>
                  <a:ext uri="{FF2B5EF4-FFF2-40B4-BE49-F238E27FC236}">
                    <a16:creationId xmlns:a16="http://schemas.microsoft.com/office/drawing/2014/main" id="{4223C86A-7FD2-D5FC-281E-5F5345E4569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1" name="Групувати 100">
              <a:extLst>
                <a:ext uri="{FF2B5EF4-FFF2-40B4-BE49-F238E27FC236}">
                  <a16:creationId xmlns:a16="http://schemas.microsoft.com/office/drawing/2014/main" id="{41F0F35A-217D-DD53-75F6-EFB73000328E}"/>
                </a:ext>
              </a:extLst>
            </p:cNvPr>
            <p:cNvGrpSpPr/>
            <p:nvPr/>
          </p:nvGrpSpPr>
          <p:grpSpPr>
            <a:xfrm>
              <a:off x="6559652" y="3889202"/>
              <a:ext cx="216000" cy="216000"/>
              <a:chOff x="3337433" y="3889202"/>
              <a:chExt cx="216000" cy="216000"/>
            </a:xfrm>
          </p:grpSpPr>
          <p:sp>
            <p:nvSpPr>
              <p:cNvPr id="102" name="Блок-схема: вузол 101">
                <a:extLst>
                  <a:ext uri="{FF2B5EF4-FFF2-40B4-BE49-F238E27FC236}">
                    <a16:creationId xmlns:a16="http://schemas.microsoft.com/office/drawing/2014/main" id="{1982570D-1D4E-0FCC-DEE7-4C50E653B16D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3" name="Блок-схема: вузол 102">
                <a:extLst>
                  <a:ext uri="{FF2B5EF4-FFF2-40B4-BE49-F238E27FC236}">
                    <a16:creationId xmlns:a16="http://schemas.microsoft.com/office/drawing/2014/main" id="{ABB707B7-62CA-2615-6552-91EAAF873B6E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4" name="Групувати 103">
              <a:extLst>
                <a:ext uri="{FF2B5EF4-FFF2-40B4-BE49-F238E27FC236}">
                  <a16:creationId xmlns:a16="http://schemas.microsoft.com/office/drawing/2014/main" id="{7ED966DD-16F2-A440-1BB1-09D87E82F7BF}"/>
                </a:ext>
              </a:extLst>
            </p:cNvPr>
            <p:cNvGrpSpPr/>
            <p:nvPr/>
          </p:nvGrpSpPr>
          <p:grpSpPr>
            <a:xfrm>
              <a:off x="6790673" y="3889202"/>
              <a:ext cx="216000" cy="216000"/>
              <a:chOff x="3337433" y="3889202"/>
              <a:chExt cx="216000" cy="216000"/>
            </a:xfrm>
          </p:grpSpPr>
          <p:sp>
            <p:nvSpPr>
              <p:cNvPr id="105" name="Блок-схема: вузол 104">
                <a:extLst>
                  <a:ext uri="{FF2B5EF4-FFF2-40B4-BE49-F238E27FC236}">
                    <a16:creationId xmlns:a16="http://schemas.microsoft.com/office/drawing/2014/main" id="{EB4CCD6F-B536-C445-B68E-44DD61EF44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6" name="Блок-схема: вузол 105">
                <a:extLst>
                  <a:ext uri="{FF2B5EF4-FFF2-40B4-BE49-F238E27FC236}">
                    <a16:creationId xmlns:a16="http://schemas.microsoft.com/office/drawing/2014/main" id="{3A32F273-05B5-6CE5-FA75-85630834E1AB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07" name="Групувати 106">
              <a:extLst>
                <a:ext uri="{FF2B5EF4-FFF2-40B4-BE49-F238E27FC236}">
                  <a16:creationId xmlns:a16="http://schemas.microsoft.com/office/drawing/2014/main" id="{C7F32FB6-BCB6-146F-83FF-63ACE8A86D5B}"/>
                </a:ext>
              </a:extLst>
            </p:cNvPr>
            <p:cNvGrpSpPr/>
            <p:nvPr/>
          </p:nvGrpSpPr>
          <p:grpSpPr>
            <a:xfrm>
              <a:off x="7013571" y="3889202"/>
              <a:ext cx="216000" cy="216000"/>
              <a:chOff x="3337433" y="3889202"/>
              <a:chExt cx="216000" cy="216000"/>
            </a:xfrm>
          </p:grpSpPr>
          <p:sp>
            <p:nvSpPr>
              <p:cNvPr id="108" name="Блок-схема: вузол 107">
                <a:extLst>
                  <a:ext uri="{FF2B5EF4-FFF2-40B4-BE49-F238E27FC236}">
                    <a16:creationId xmlns:a16="http://schemas.microsoft.com/office/drawing/2014/main" id="{BAAC1CF2-2465-BEFB-3BD7-D41477270AE5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9" name="Блок-схема: вузол 108">
                <a:extLst>
                  <a:ext uri="{FF2B5EF4-FFF2-40B4-BE49-F238E27FC236}">
                    <a16:creationId xmlns:a16="http://schemas.microsoft.com/office/drawing/2014/main" id="{52AEEC0E-3729-7F0A-BA4C-1883DD3DE4D0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0" name="Групувати 109">
              <a:extLst>
                <a:ext uri="{FF2B5EF4-FFF2-40B4-BE49-F238E27FC236}">
                  <a16:creationId xmlns:a16="http://schemas.microsoft.com/office/drawing/2014/main" id="{3447FD93-EF1C-666F-5B65-BF64ABF6B1B0}"/>
                </a:ext>
              </a:extLst>
            </p:cNvPr>
            <p:cNvGrpSpPr/>
            <p:nvPr/>
          </p:nvGrpSpPr>
          <p:grpSpPr>
            <a:xfrm>
              <a:off x="7244592" y="3889202"/>
              <a:ext cx="216000" cy="216000"/>
              <a:chOff x="3337433" y="3889202"/>
              <a:chExt cx="216000" cy="216000"/>
            </a:xfrm>
          </p:grpSpPr>
          <p:sp>
            <p:nvSpPr>
              <p:cNvPr id="111" name="Блок-схема: вузол 110">
                <a:extLst>
                  <a:ext uri="{FF2B5EF4-FFF2-40B4-BE49-F238E27FC236}">
                    <a16:creationId xmlns:a16="http://schemas.microsoft.com/office/drawing/2014/main" id="{7FA1B70E-4FE7-71A3-268C-0BB1DCB467B6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2" name="Блок-схема: вузол 111">
                <a:extLst>
                  <a:ext uri="{FF2B5EF4-FFF2-40B4-BE49-F238E27FC236}">
                    <a16:creationId xmlns:a16="http://schemas.microsoft.com/office/drawing/2014/main" id="{4C9AF613-6B6B-4682-FE12-5333F2E7FE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3" name="Групувати 112">
              <a:extLst>
                <a:ext uri="{FF2B5EF4-FFF2-40B4-BE49-F238E27FC236}">
                  <a16:creationId xmlns:a16="http://schemas.microsoft.com/office/drawing/2014/main" id="{7252065D-96C3-BAA0-12B1-F1F18396633C}"/>
                </a:ext>
              </a:extLst>
            </p:cNvPr>
            <p:cNvGrpSpPr/>
            <p:nvPr/>
          </p:nvGrpSpPr>
          <p:grpSpPr>
            <a:xfrm>
              <a:off x="7471609" y="3889202"/>
              <a:ext cx="216000" cy="216000"/>
              <a:chOff x="3337433" y="3889202"/>
              <a:chExt cx="216000" cy="216000"/>
            </a:xfrm>
          </p:grpSpPr>
          <p:sp>
            <p:nvSpPr>
              <p:cNvPr id="114" name="Блок-схема: вузол 113">
                <a:extLst>
                  <a:ext uri="{FF2B5EF4-FFF2-40B4-BE49-F238E27FC236}">
                    <a16:creationId xmlns:a16="http://schemas.microsoft.com/office/drawing/2014/main" id="{DA7720D8-75E0-31F5-2660-5FC271051C1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5" name="Блок-схема: вузол 114">
                <a:extLst>
                  <a:ext uri="{FF2B5EF4-FFF2-40B4-BE49-F238E27FC236}">
                    <a16:creationId xmlns:a16="http://schemas.microsoft.com/office/drawing/2014/main" id="{11627CB8-D281-B517-90BD-0D85E5150FA6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6" name="Групувати 115">
              <a:extLst>
                <a:ext uri="{FF2B5EF4-FFF2-40B4-BE49-F238E27FC236}">
                  <a16:creationId xmlns:a16="http://schemas.microsoft.com/office/drawing/2014/main" id="{0DCFD6D2-F2B7-BB23-D4F3-D563E5F3CB2A}"/>
                </a:ext>
              </a:extLst>
            </p:cNvPr>
            <p:cNvGrpSpPr/>
            <p:nvPr/>
          </p:nvGrpSpPr>
          <p:grpSpPr>
            <a:xfrm>
              <a:off x="7702630" y="3889202"/>
              <a:ext cx="216000" cy="216000"/>
              <a:chOff x="3337433" y="3889202"/>
              <a:chExt cx="216000" cy="216000"/>
            </a:xfrm>
          </p:grpSpPr>
          <p:sp>
            <p:nvSpPr>
              <p:cNvPr id="117" name="Блок-схема: вузол 116">
                <a:extLst>
                  <a:ext uri="{FF2B5EF4-FFF2-40B4-BE49-F238E27FC236}">
                    <a16:creationId xmlns:a16="http://schemas.microsoft.com/office/drawing/2014/main" id="{57875F02-F023-AD2C-478E-CE59700A4450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8" name="Блок-схема: вузол 117">
                <a:extLst>
                  <a:ext uri="{FF2B5EF4-FFF2-40B4-BE49-F238E27FC236}">
                    <a16:creationId xmlns:a16="http://schemas.microsoft.com/office/drawing/2014/main" id="{222D43EE-0AEC-F115-A75C-5E5324DE2532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19" name="Групувати 118">
              <a:extLst>
                <a:ext uri="{FF2B5EF4-FFF2-40B4-BE49-F238E27FC236}">
                  <a16:creationId xmlns:a16="http://schemas.microsoft.com/office/drawing/2014/main" id="{4ACA07E1-738A-B6C9-A6DA-CEB456F8F8C8}"/>
                </a:ext>
              </a:extLst>
            </p:cNvPr>
            <p:cNvGrpSpPr/>
            <p:nvPr/>
          </p:nvGrpSpPr>
          <p:grpSpPr>
            <a:xfrm>
              <a:off x="7936660" y="3889202"/>
              <a:ext cx="216000" cy="216000"/>
              <a:chOff x="3337433" y="3889202"/>
              <a:chExt cx="216000" cy="216000"/>
            </a:xfrm>
          </p:grpSpPr>
          <p:sp>
            <p:nvSpPr>
              <p:cNvPr id="120" name="Блок-схема: вузол 119">
                <a:extLst>
                  <a:ext uri="{FF2B5EF4-FFF2-40B4-BE49-F238E27FC236}">
                    <a16:creationId xmlns:a16="http://schemas.microsoft.com/office/drawing/2014/main" id="{BFE46232-6F9A-ED15-5444-4457D8D5BB51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1" name="Блок-схема: вузол 120">
                <a:extLst>
                  <a:ext uri="{FF2B5EF4-FFF2-40B4-BE49-F238E27FC236}">
                    <a16:creationId xmlns:a16="http://schemas.microsoft.com/office/drawing/2014/main" id="{53D8D614-6D99-0559-A034-4E791026376A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2" name="Групувати 121">
              <a:extLst>
                <a:ext uri="{FF2B5EF4-FFF2-40B4-BE49-F238E27FC236}">
                  <a16:creationId xmlns:a16="http://schemas.microsoft.com/office/drawing/2014/main" id="{78C3C2D7-58E7-C1F2-2C19-D59123A0ABAC}"/>
                </a:ext>
              </a:extLst>
            </p:cNvPr>
            <p:cNvGrpSpPr/>
            <p:nvPr/>
          </p:nvGrpSpPr>
          <p:grpSpPr>
            <a:xfrm>
              <a:off x="8167681" y="3889202"/>
              <a:ext cx="216000" cy="216000"/>
              <a:chOff x="3337433" y="3889202"/>
              <a:chExt cx="216000" cy="216000"/>
            </a:xfrm>
          </p:grpSpPr>
          <p:sp>
            <p:nvSpPr>
              <p:cNvPr id="123" name="Блок-схема: вузол 122">
                <a:extLst>
                  <a:ext uri="{FF2B5EF4-FFF2-40B4-BE49-F238E27FC236}">
                    <a16:creationId xmlns:a16="http://schemas.microsoft.com/office/drawing/2014/main" id="{FAAADB14-42DD-F496-F44D-CEC881FA8FF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4" name="Блок-схема: вузол 123">
                <a:extLst>
                  <a:ext uri="{FF2B5EF4-FFF2-40B4-BE49-F238E27FC236}">
                    <a16:creationId xmlns:a16="http://schemas.microsoft.com/office/drawing/2014/main" id="{02DBD242-E704-71FF-BD09-2DC58FBF39A1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5" name="Групувати 124">
              <a:extLst>
                <a:ext uri="{FF2B5EF4-FFF2-40B4-BE49-F238E27FC236}">
                  <a16:creationId xmlns:a16="http://schemas.microsoft.com/office/drawing/2014/main" id="{6FAE7776-2BAB-BED8-E6EE-17BA97CC6EEA}"/>
                </a:ext>
              </a:extLst>
            </p:cNvPr>
            <p:cNvGrpSpPr/>
            <p:nvPr/>
          </p:nvGrpSpPr>
          <p:grpSpPr>
            <a:xfrm>
              <a:off x="8394698" y="3889202"/>
              <a:ext cx="216000" cy="216000"/>
              <a:chOff x="3337433" y="3889202"/>
              <a:chExt cx="216000" cy="216000"/>
            </a:xfrm>
          </p:grpSpPr>
          <p:sp>
            <p:nvSpPr>
              <p:cNvPr id="126" name="Блок-схема: вузол 125">
                <a:extLst>
                  <a:ext uri="{FF2B5EF4-FFF2-40B4-BE49-F238E27FC236}">
                    <a16:creationId xmlns:a16="http://schemas.microsoft.com/office/drawing/2014/main" id="{0486E658-D6DB-DBA8-50DA-C54C80209257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7" name="Блок-схема: вузол 126">
                <a:extLst>
                  <a:ext uri="{FF2B5EF4-FFF2-40B4-BE49-F238E27FC236}">
                    <a16:creationId xmlns:a16="http://schemas.microsoft.com/office/drawing/2014/main" id="{2A8E9B91-E24C-9E43-146D-2905BA176369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grpSp>
          <p:nvGrpSpPr>
            <p:cNvPr id="128" name="Групувати 127">
              <a:extLst>
                <a:ext uri="{FF2B5EF4-FFF2-40B4-BE49-F238E27FC236}">
                  <a16:creationId xmlns:a16="http://schemas.microsoft.com/office/drawing/2014/main" id="{5B54ECC4-288A-38FB-3B9B-A1CF828172B2}"/>
                </a:ext>
              </a:extLst>
            </p:cNvPr>
            <p:cNvGrpSpPr/>
            <p:nvPr/>
          </p:nvGrpSpPr>
          <p:grpSpPr>
            <a:xfrm>
              <a:off x="8625719" y="3889202"/>
              <a:ext cx="216000" cy="216000"/>
              <a:chOff x="3337433" y="3889202"/>
              <a:chExt cx="216000" cy="216000"/>
            </a:xfrm>
          </p:grpSpPr>
          <p:sp>
            <p:nvSpPr>
              <p:cNvPr id="129" name="Блок-схема: вузол 128">
                <a:extLst>
                  <a:ext uri="{FF2B5EF4-FFF2-40B4-BE49-F238E27FC236}">
                    <a16:creationId xmlns:a16="http://schemas.microsoft.com/office/drawing/2014/main" id="{0D118ED9-32A9-A7B5-27FD-FA65316EB3D3}"/>
                  </a:ext>
                </a:extLst>
              </p:cNvPr>
              <p:cNvSpPr/>
              <p:nvPr/>
            </p:nvSpPr>
            <p:spPr>
              <a:xfrm>
                <a:off x="3337433" y="3889202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0" name="Блок-схема: вузол 129">
                <a:extLst>
                  <a:ext uri="{FF2B5EF4-FFF2-40B4-BE49-F238E27FC236}">
                    <a16:creationId xmlns:a16="http://schemas.microsoft.com/office/drawing/2014/main" id="{D7074202-BCDA-DC5E-FD9B-ACEB7FEBBFAF}"/>
                  </a:ext>
                </a:extLst>
              </p:cNvPr>
              <p:cNvSpPr/>
              <p:nvPr/>
            </p:nvSpPr>
            <p:spPr>
              <a:xfrm>
                <a:off x="3409433" y="3961202"/>
                <a:ext cx="72000" cy="72000"/>
              </a:xfrm>
              <a:prstGeom prst="flowChartConnector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</p:grpSp>
      <p:sp>
        <p:nvSpPr>
          <p:cNvPr id="132" name="Прямокутник 131">
            <a:extLst>
              <a:ext uri="{FF2B5EF4-FFF2-40B4-BE49-F238E27FC236}">
                <a16:creationId xmlns:a16="http://schemas.microsoft.com/office/drawing/2014/main" id="{1512ACDD-A07B-A735-9A6F-F94B3039D717}"/>
              </a:ext>
            </a:extLst>
          </p:cNvPr>
          <p:cNvSpPr/>
          <p:nvPr/>
        </p:nvSpPr>
        <p:spPr>
          <a:xfrm>
            <a:off x="3396940" y="3218191"/>
            <a:ext cx="2140136" cy="1247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D3642DDE-4A3B-37AE-356B-523E221DFF6C}"/>
              </a:ext>
            </a:extLst>
          </p:cNvPr>
          <p:cNvSpPr/>
          <p:nvPr/>
        </p:nvSpPr>
        <p:spPr>
          <a:xfrm>
            <a:off x="3358187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02DDF0CF-F042-3E24-D813-CDC2662E3990}"/>
              </a:ext>
            </a:extLst>
          </p:cNvPr>
          <p:cNvSpPr/>
          <p:nvPr/>
        </p:nvSpPr>
        <p:spPr>
          <a:xfrm>
            <a:off x="5478668" y="4423138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BC8D5EC7-A03F-2B04-E366-69751F598274}"/>
              </a:ext>
            </a:extLst>
          </p:cNvPr>
          <p:cNvSpPr/>
          <p:nvPr/>
        </p:nvSpPr>
        <p:spPr>
          <a:xfrm>
            <a:off x="3358187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80917A26-A288-FE96-7A43-0D0BF35F9651}"/>
              </a:ext>
            </a:extLst>
          </p:cNvPr>
          <p:cNvSpPr/>
          <p:nvPr/>
        </p:nvSpPr>
        <p:spPr>
          <a:xfrm>
            <a:off x="5487001" y="3175452"/>
            <a:ext cx="85458" cy="854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9" name="Пряма зі стрілкою 138">
            <a:extLst>
              <a:ext uri="{FF2B5EF4-FFF2-40B4-BE49-F238E27FC236}">
                <a16:creationId xmlns:a16="http://schemas.microsoft.com/office/drawing/2014/main" id="{BEB97B9F-6651-929A-E637-0C81859CC175}"/>
              </a:ext>
            </a:extLst>
          </p:cNvPr>
          <p:cNvCxnSpPr>
            <a:cxnSpLocks/>
          </p:cNvCxnSpPr>
          <p:nvPr/>
        </p:nvCxnSpPr>
        <p:spPr>
          <a:xfrm>
            <a:off x="3930676" y="3218181"/>
            <a:ext cx="12530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Об'єкт 140">
            <a:extLst>
              <a:ext uri="{FF2B5EF4-FFF2-40B4-BE49-F238E27FC236}">
                <a16:creationId xmlns:a16="http://schemas.microsoft.com/office/drawing/2014/main" id="{C6731009-3F83-A175-6942-90020A7C7F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703513"/>
          <a:ext cx="3397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28600" progId="Equation.DSMT4">
                  <p:embed/>
                </p:oleObj>
              </mc:Choice>
              <mc:Fallback>
                <p:oleObj name="Equation" r:id="rId3" imgW="177480" imgH="228600" progId="Equation.DSMT4">
                  <p:embed/>
                  <p:pic>
                    <p:nvPicPr>
                      <p:cNvPr id="141" name="Об'єкт 140">
                        <a:extLst>
                          <a:ext uri="{FF2B5EF4-FFF2-40B4-BE49-F238E27FC236}">
                            <a16:creationId xmlns:a16="http://schemas.microsoft.com/office/drawing/2014/main" id="{0CCC1DDE-4B35-29AB-9B7A-7C3B6E22F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2850" y="2703513"/>
                        <a:ext cx="3397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TextBox 147">
            <a:extLst>
              <a:ext uri="{FF2B5EF4-FFF2-40B4-BE49-F238E27FC236}">
                <a16:creationId xmlns:a16="http://schemas.microsoft.com/office/drawing/2014/main" id="{AB2BFCBB-C8C3-4248-62B1-5D670542BE3E}"/>
              </a:ext>
            </a:extLst>
          </p:cNvPr>
          <p:cNvSpPr txBox="1"/>
          <p:nvPr/>
        </p:nvSpPr>
        <p:spPr>
          <a:xfrm>
            <a:off x="5511977" y="424698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uk-UA" sz="2800" dirty="0"/>
              <a:t>'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2103C8C-09C9-FC26-48EE-895513D37F19}"/>
              </a:ext>
            </a:extLst>
          </p:cNvPr>
          <p:cNvSpPr txBox="1"/>
          <p:nvPr/>
        </p:nvSpPr>
        <p:spPr>
          <a:xfrm>
            <a:off x="2980970" y="287669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uk-UA" sz="2800" dirty="0"/>
              <a:t>'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7BC99E-40BB-4A09-4639-80F88AEB4FC3}"/>
              </a:ext>
            </a:extLst>
          </p:cNvPr>
          <p:cNvSpPr txBox="1"/>
          <p:nvPr/>
        </p:nvSpPr>
        <p:spPr>
          <a:xfrm>
            <a:off x="5596749" y="2865326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uk-UA" sz="2800" dirty="0"/>
              <a:t>'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FAD979C-1F65-6BEE-3E16-048A3A2A43A9}"/>
              </a:ext>
            </a:extLst>
          </p:cNvPr>
          <p:cNvSpPr txBox="1"/>
          <p:nvPr/>
        </p:nvSpPr>
        <p:spPr>
          <a:xfrm>
            <a:off x="2949563" y="424436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uk-UA" sz="2800" dirty="0"/>
              <a:t>'</a:t>
            </a:r>
          </a:p>
        </p:txBody>
      </p:sp>
      <p:cxnSp>
        <p:nvCxnSpPr>
          <p:cNvPr id="153" name="Пряма зі стрілкою 152">
            <a:extLst>
              <a:ext uri="{FF2B5EF4-FFF2-40B4-BE49-F238E27FC236}">
                <a16:creationId xmlns:a16="http://schemas.microsoft.com/office/drawing/2014/main" id="{80917A92-1974-90B9-43C5-C7A5231D2F27}"/>
              </a:ext>
            </a:extLst>
          </p:cNvPr>
          <p:cNvCxnSpPr>
            <a:cxnSpLocks/>
          </p:cNvCxnSpPr>
          <p:nvPr/>
        </p:nvCxnSpPr>
        <p:spPr>
          <a:xfrm>
            <a:off x="3354966" y="2656465"/>
            <a:ext cx="2209160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5B68071-4740-2C51-B145-6C5447FFF044}"/>
              </a:ext>
            </a:extLst>
          </p:cNvPr>
          <p:cNvSpPr txBox="1"/>
          <p:nvPr/>
        </p:nvSpPr>
        <p:spPr>
          <a:xfrm>
            <a:off x="4217641" y="222851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uk-U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25ABF717-12AD-D2AD-F98C-70AD604C2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092"/>
              </p:ext>
            </p:extLst>
          </p:nvPr>
        </p:nvGraphicFramePr>
        <p:xfrm>
          <a:off x="2125419" y="4980431"/>
          <a:ext cx="35988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17160" progId="Equation.DSMT4">
                  <p:embed/>
                </p:oleObj>
              </mc:Choice>
              <mc:Fallback>
                <p:oleObj name="Equation" r:id="rId5" imgW="129528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C30EF46-51B9-B901-2D45-7E21354C2B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5419" y="4980431"/>
                        <a:ext cx="35988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6EBC9548-53C9-D8EA-46A7-CD5661A5B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908479"/>
              </p:ext>
            </p:extLst>
          </p:nvPr>
        </p:nvGraphicFramePr>
        <p:xfrm>
          <a:off x="6901508" y="2242171"/>
          <a:ext cx="1016068" cy="98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355320" progId="Equation.DSMT4">
                  <p:embed/>
                </p:oleObj>
              </mc:Choice>
              <mc:Fallback>
                <p:oleObj name="Equation" r:id="rId7" imgW="368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508" y="2242171"/>
                        <a:ext cx="1016068" cy="98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Об'єкт 35">
            <a:extLst>
              <a:ext uri="{FF2B5EF4-FFF2-40B4-BE49-F238E27FC236}">
                <a16:creationId xmlns:a16="http://schemas.microsoft.com/office/drawing/2014/main" id="{4F509E54-D793-E0B4-4A83-3C7957907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98988"/>
              </p:ext>
            </p:extLst>
          </p:nvPr>
        </p:nvGraphicFramePr>
        <p:xfrm>
          <a:off x="3007166" y="5914552"/>
          <a:ext cx="1692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90440" progId="Equation.DSMT4">
                  <p:embed/>
                </p:oleObj>
              </mc:Choice>
              <mc:Fallback>
                <p:oleObj name="Equation" r:id="rId9" imgW="609480" imgH="1904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25ABF717-12AD-D2AD-F98C-70AD604C2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7166" y="5914552"/>
                        <a:ext cx="16922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152400" y="294163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8" name="Rectangle 66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sp>
        <p:nvSpPr>
          <p:cNvPr id="49" name="Rectangle 68"/>
          <p:cNvSpPr>
            <a:spLocks noChangeArrowheads="1"/>
          </p:cNvSpPr>
          <p:nvPr/>
        </p:nvSpPr>
        <p:spPr bwMode="auto">
          <a:xfrm>
            <a:off x="152400" y="29225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ru-RU"/>
          </a:p>
        </p:txBody>
      </p:sp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429000"/>
            <a:ext cx="3810000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2"/>
          <p:cNvSpPr txBox="1">
            <a:spLocks noChangeArrowheads="1"/>
          </p:cNvSpPr>
          <p:nvPr/>
        </p:nvSpPr>
        <p:spPr bwMode="auto">
          <a:xfrm>
            <a:off x="1928794" y="357166"/>
            <a:ext cx="70009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нескінченно довгого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28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всередені</a:t>
            </a:r>
            <a:r>
              <a:rPr lang="uk-UA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магнітне поле однорідне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uk-UA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зовні магнітне поле відсутнє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2000232" y="2643182"/>
            <a:ext cx="700092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для реального</a:t>
            </a:r>
            <a:r>
              <a:rPr kumimoji="0" lang="uk-UA" sz="32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соленоїда: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717"/>
            <a:ext cx="3245346" cy="2940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C659-2636-49CB-8893-F9650A63A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78572"/>
            <a:ext cx="3533378" cy="34710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7D470-E851-427E-8B05-EBE63526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81128"/>
            <a:ext cx="232866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2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тороїд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E1A826-3ACC-44BA-AA45-4A10F170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6" y="934269"/>
            <a:ext cx="1948118" cy="165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527E-AD88-48E5-B6A6-B6B5E0E1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818706"/>
            <a:ext cx="3999432" cy="3839455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144763E3-109F-5DB6-C94D-495A92F6F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53831"/>
              </p:ext>
            </p:extLst>
          </p:nvPr>
        </p:nvGraphicFramePr>
        <p:xfrm>
          <a:off x="6183072" y="701407"/>
          <a:ext cx="2106447" cy="94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3072" y="701407"/>
                        <a:ext cx="2106447" cy="94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4697F70-0978-4282-347A-D7A5F0D7F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54954"/>
              </p:ext>
            </p:extLst>
          </p:nvPr>
        </p:nvGraphicFramePr>
        <p:xfrm>
          <a:off x="5530087" y="1729997"/>
          <a:ext cx="3290385" cy="85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17160" progId="Equation.DSMT4">
                  <p:embed/>
                </p:oleObj>
              </mc:Choice>
              <mc:Fallback>
                <p:oleObj name="Equation" r:id="rId7" imgW="1218960" imgH="3171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0087" y="1729997"/>
                        <a:ext cx="3290385" cy="85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F9C3EAD-E35A-9C5F-6D4D-B53C7F70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22337"/>
              </p:ext>
            </p:extLst>
          </p:nvPr>
        </p:nvGraphicFramePr>
        <p:xfrm>
          <a:off x="5264726" y="2778676"/>
          <a:ext cx="3879273" cy="525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190440" progId="Equation.DSMT4">
                  <p:embed/>
                </p:oleObj>
              </mc:Choice>
              <mc:Fallback>
                <p:oleObj name="Equation" r:id="rId9" imgW="1409400" imgH="19044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144763E3-109F-5DB6-C94D-495A92F6F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4726" y="2778676"/>
                        <a:ext cx="3879273" cy="525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52" y="285728"/>
            <a:ext cx="717344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Магнітне</a:t>
            </a:r>
            <a:r>
              <a:rPr lang="ru-RU" sz="3600" b="1" dirty="0">
                <a:latin typeface="Tahoma" charset="0"/>
              </a:rPr>
              <a:t> поле в </a:t>
            </a:r>
            <a:r>
              <a:rPr lang="ru-RU" sz="3600" b="1" dirty="0" err="1">
                <a:latin typeface="Tahoma" charset="0"/>
              </a:rPr>
              <a:t>речовині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Типи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магнетиків</a:t>
            </a:r>
            <a:r>
              <a:rPr lang="ru-RU" sz="3600" b="1" dirty="0">
                <a:latin typeface="Tahoma" charset="0"/>
              </a:rPr>
              <a:t>. Природа </a:t>
            </a:r>
            <a:r>
              <a:rPr lang="ru-RU" sz="3600" b="1" dirty="0" err="1">
                <a:latin typeface="Tahoma" charset="0"/>
              </a:rPr>
              <a:t>діа</a:t>
            </a:r>
            <a:r>
              <a:rPr lang="ru-RU" sz="3600" b="1" dirty="0">
                <a:latin typeface="Tahoma" charset="0"/>
              </a:rPr>
              <a:t>-, пара- та </a:t>
            </a:r>
            <a:r>
              <a:rPr lang="ru-RU" sz="3600" b="1" dirty="0" err="1">
                <a:latin typeface="Tahoma" charset="0"/>
              </a:rPr>
              <a:t>феромагнетизму</a:t>
            </a:r>
            <a:r>
              <a:rPr lang="ru-RU" sz="3600" dirty="0"/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Лармор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 descr="Joseph_Larmo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2500306"/>
            <a:ext cx="2084995" cy="2855918"/>
          </a:xfrm>
          <a:prstGeom prst="rect">
            <a:avLst/>
          </a:prstGeom>
        </p:spPr>
      </p:pic>
      <p:pic>
        <p:nvPicPr>
          <p:cNvPr id="10" name="Рисунок 9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00306"/>
            <a:ext cx="2117422" cy="278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483713" y="5359455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</a:t>
            </a:r>
            <a:r>
              <a:rPr lang="en-US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’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Кюрі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C6C8CA-8677-4279-9DBA-B6E8233AD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48" y="2500306"/>
            <a:ext cx="230425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37151-8DEF-4B7E-9B60-6F53928BCA90}"/>
              </a:ext>
            </a:extLst>
          </p:cNvPr>
          <p:cNvSpPr txBox="1"/>
          <p:nvPr/>
        </p:nvSpPr>
        <p:spPr>
          <a:xfrm>
            <a:off x="5952145" y="1969154"/>
            <a:ext cx="319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70C0"/>
                </a:solidFill>
              </a:rPr>
              <a:t>https://youtu.be/XYK2L77KpiI</a:t>
            </a: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ysics-QuantumPhysics-13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1000108"/>
            <a:ext cx="1714512" cy="1714512"/>
          </a:xfrm>
          <a:prstGeom prst="rect">
            <a:avLst/>
          </a:prstGeom>
        </p:spPr>
      </p:pic>
      <p:pic>
        <p:nvPicPr>
          <p:cNvPr id="5" name="Рисунок 4" descr="image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3000372"/>
            <a:ext cx="2981331" cy="1764734"/>
          </a:xfrm>
          <a:prstGeom prst="rect">
            <a:avLst/>
          </a:prstGeom>
        </p:spPr>
      </p:pic>
      <p:pic>
        <p:nvPicPr>
          <p:cNvPr id="7" name="Рисунок 6" descr="img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3174" y="4929198"/>
            <a:ext cx="1597969" cy="171448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57488" y="214290"/>
            <a:ext cx="42148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</a:t>
            </a:r>
            <a:r>
              <a:rPr kumimoji="0" lang="uk-UA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ричини</a:t>
            </a:r>
            <a:r>
              <a:rPr kumimoji="0" lang="uk-UA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магнетизму</a:t>
            </a: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143504" y="1428736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орбітальний рух електронів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214942" y="335756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спін електронів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143504" y="5286388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власний момент ядра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42" y="214290"/>
            <a:ext cx="7201858" cy="3325755"/>
          </a:xfrm>
          <a:prstGeom prst="rect">
            <a:avLst/>
          </a:prstGeom>
        </p:spPr>
      </p:pic>
      <p:pic>
        <p:nvPicPr>
          <p:cNvPr id="3" name="Рисунок 2" descr="image2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4643446"/>
            <a:ext cx="2143140" cy="1604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5984" y="3786190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намагніченості: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003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1571612"/>
            <a:ext cx="3500462" cy="3458118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500430" y="285728"/>
            <a:ext cx="40719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молекулярні струми</a:t>
            </a:r>
          </a:p>
        </p:txBody>
      </p:sp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4857752" y="5286388"/>
          <a:ext cx="2235219" cy="1256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723600" imgH="406080" progId="Equation.3">
                  <p:embed/>
                </p:oleObj>
              </mc:Choice>
              <mc:Fallback>
                <p:oleObj name="Формула" r:id="rId4" imgW="72360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286388"/>
                        <a:ext cx="2235219" cy="1256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3643306" y="285728"/>
          <a:ext cx="40782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320480" imgH="406080" progId="Equation.3">
                  <p:embed/>
                </p:oleObj>
              </mc:Choice>
              <mc:Fallback>
                <p:oleObj name="Формула" r:id="rId3" imgW="1320480" imgH="4060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85728"/>
                        <a:ext cx="4078288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 descr="image2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28934"/>
            <a:ext cx="2033701" cy="14763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5984" y="1785926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вектор напруженості магнітного поля:</a:t>
            </a:r>
          </a:p>
        </p:txBody>
      </p:sp>
      <p:graphicFrame>
        <p:nvGraphicFramePr>
          <p:cNvPr id="3" name="Object 34"/>
          <p:cNvGraphicFramePr>
            <a:graphicFrameLocks noChangeAspect="1"/>
          </p:cNvGraphicFramePr>
          <p:nvPr/>
        </p:nvGraphicFramePr>
        <p:xfrm>
          <a:off x="2714612" y="5143512"/>
          <a:ext cx="2193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711000" imgH="406080" progId="Equation.3">
                  <p:embed/>
                </p:oleObj>
              </mc:Choice>
              <mc:Fallback>
                <p:oleObj name="Формула" r:id="rId6" imgW="71100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5143512"/>
                        <a:ext cx="2193925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6254750" y="5216525"/>
          <a:ext cx="2155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698400" imgH="266400" progId="Equation.3">
                  <p:embed/>
                </p:oleObj>
              </mc:Choice>
              <mc:Fallback>
                <p:oleObj name="Формула" r:id="rId8" imgW="698400" imgH="26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5216525"/>
                        <a:ext cx="215582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age2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000108"/>
            <a:ext cx="1910515" cy="10049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4546" y="14285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сприйнятливість</a:t>
            </a:r>
          </a:p>
        </p:txBody>
      </p:sp>
      <p:pic>
        <p:nvPicPr>
          <p:cNvPr id="4" name="Рисунок 3" descr="image2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4071942"/>
            <a:ext cx="2214578" cy="89560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3108" y="3357562"/>
            <a:ext cx="53578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магнітна проникливість</a:t>
            </a:r>
          </a:p>
        </p:txBody>
      </p:sp>
      <p:pic>
        <p:nvPicPr>
          <p:cNvPr id="6" name="Рисунок 5" descr="image2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5286388"/>
            <a:ext cx="2556094" cy="1171542"/>
          </a:xfrm>
          <a:prstGeom prst="rect">
            <a:avLst/>
          </a:prstGeom>
        </p:spPr>
      </p:pic>
      <p:graphicFrame>
        <p:nvGraphicFramePr>
          <p:cNvPr id="3075" name="Object 34"/>
          <p:cNvGraphicFramePr>
            <a:graphicFrameLocks noChangeAspect="1"/>
          </p:cNvGraphicFramePr>
          <p:nvPr/>
        </p:nvGraphicFramePr>
        <p:xfrm>
          <a:off x="2285984" y="2500306"/>
          <a:ext cx="6307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044440" imgH="266400" progId="Equation.3">
                  <p:embed/>
                </p:oleObj>
              </mc:Choice>
              <mc:Fallback>
                <p:oleObj name="Формула" r:id="rId6" imgW="2044440" imgH="2664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2500306"/>
                        <a:ext cx="6307138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5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5541216" cy="35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85926"/>
            <a:ext cx="2357454" cy="4189672"/>
          </a:xfrm>
          <a:prstGeom prst="rect">
            <a:avLst/>
          </a:prstGeom>
        </p:spPr>
      </p:pic>
      <p:pic>
        <p:nvPicPr>
          <p:cNvPr id="3" name="Рисунок 2" descr="2260666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071678"/>
            <a:ext cx="2428892" cy="34698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діамагнетики</a:t>
            </a:r>
          </a:p>
        </p:txBody>
      </p:sp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парамагнетики</a:t>
            </a:r>
          </a:p>
        </p:txBody>
      </p:sp>
      <p:pic>
        <p:nvPicPr>
          <p:cNvPr id="5" name="Рисунок 4" descr="220px-Paramagnetic_probe_without_magnetic_field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4806010" cy="3014679"/>
          </a:xfrm>
          <a:prstGeom prst="rect">
            <a:avLst/>
          </a:prstGeom>
        </p:spPr>
      </p:pic>
      <p:pic>
        <p:nvPicPr>
          <p:cNvPr id="6" name="Рисунок 5" descr="220px-Paramagnetic_probe_with_strong_magnetic_field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3843321"/>
            <a:ext cx="4806010" cy="30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7E2E26-EA9B-42A2-A4CF-2606317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41" y="3237811"/>
            <a:ext cx="3456384" cy="34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000496" y="357166"/>
            <a:ext cx="31432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uk-UA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феромагнетики</a:t>
            </a:r>
          </a:p>
        </p:txBody>
      </p:sp>
      <p:pic>
        <p:nvPicPr>
          <p:cNvPr id="5" name="Рисунок 4" descr="fe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12"/>
            <a:ext cx="9030684" cy="2645708"/>
          </a:xfrm>
          <a:prstGeom prst="rect">
            <a:avLst/>
          </a:prstGeom>
        </p:spPr>
      </p:pic>
      <p:pic>
        <p:nvPicPr>
          <p:cNvPr id="6" name="Рисунок 5" descr="unnam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58" y="4286256"/>
            <a:ext cx="2444475" cy="22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qr-codeMa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92" y="4572008"/>
            <a:ext cx="1928802" cy="19288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31BF36-EBB7-AE01-2198-6547FAB1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13" y="471784"/>
            <a:ext cx="5551047" cy="63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8072494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індукції. </a:t>
            </a:r>
            <a:r>
              <a:rPr lang="ru-RU" sz="3600" b="1" dirty="0">
                <a:latin typeface="Tahoma" charset="0"/>
              </a:rPr>
              <a:t>Закон </a:t>
            </a:r>
            <a:r>
              <a:rPr lang="ru-RU" sz="3600" b="1" dirty="0" err="1">
                <a:latin typeface="Tahoma" charset="0"/>
              </a:rPr>
              <a:t>електромагнітної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індукції</a:t>
            </a:r>
            <a:r>
              <a:rPr lang="ru-RU" sz="3600" b="1" dirty="0">
                <a:latin typeface="Tahoma" charset="0"/>
              </a:rPr>
              <a:t>. Правило Ленца</a:t>
            </a:r>
            <a:r>
              <a:rPr lang="ru-RU" sz="3600" dirty="0"/>
              <a:t>. </a:t>
            </a:r>
            <a:r>
              <a:rPr lang="ru-RU" sz="3600" b="1" dirty="0" err="1">
                <a:latin typeface="Tahoma" charset="0"/>
              </a:rPr>
              <a:t>Вихрове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електричне</a:t>
            </a:r>
            <a:r>
              <a:rPr lang="ru-RU" sz="3600" b="1" dirty="0">
                <a:latin typeface="Tahoma" charset="0"/>
              </a:rPr>
              <a:t> поле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101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Майкл Фарадей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3786182" y="5357826"/>
            <a:ext cx="128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Єміль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Ленц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Рисунок 7" descr="250x-faradej.c3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428868"/>
            <a:ext cx="2094558" cy="2846451"/>
          </a:xfrm>
          <a:prstGeom prst="rect">
            <a:avLst/>
          </a:prstGeom>
        </p:spPr>
      </p:pic>
      <p:pic>
        <p:nvPicPr>
          <p:cNvPr id="9" name="Рисунок 8" descr="L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6" y="2406756"/>
            <a:ext cx="2214578" cy="2900042"/>
          </a:xfrm>
          <a:prstGeom prst="rect">
            <a:avLst/>
          </a:prstGeom>
        </p:spPr>
      </p:pic>
      <p:pic>
        <p:nvPicPr>
          <p:cNvPr id="12" name="Рисунок 11" descr="274px-LeChateli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98" y="2428868"/>
            <a:ext cx="2007590" cy="285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5857884" y="5357826"/>
            <a:ext cx="1928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Анрі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Луї </a:t>
            </a:r>
          </a:p>
          <a:p>
            <a:pPr algn="ctr"/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Ле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uk-UA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Шательє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81903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533717536_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30" y="4688188"/>
            <a:ext cx="5357850" cy="2080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ADB75-792E-4320-A1B0-F5824A868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26" y="2993254"/>
            <a:ext cx="2447925" cy="1162050"/>
          </a:xfrm>
          <a:prstGeom prst="rect">
            <a:avLst/>
          </a:prstGeom>
        </p:spPr>
      </p:pic>
      <p:pic>
        <p:nvPicPr>
          <p:cNvPr id="5" name="Рисунок 4" descr="1533717536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19" y="89311"/>
            <a:ext cx="5536961" cy="20720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9502B-A622-4DB7-BE99-A98B7C5D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71" y="1916832"/>
            <a:ext cx="2245792" cy="2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електромагнітної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індукції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51AC-F634-495A-8A75-8AE2619891A2}"/>
              </a:ext>
            </a:extLst>
          </p:cNvPr>
          <p:cNvSpPr txBox="1"/>
          <p:nvPr/>
        </p:nvSpPr>
        <p:spPr>
          <a:xfrm>
            <a:off x="1829605" y="2047989"/>
            <a:ext cx="7068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400" i="1" dirty="0">
                <a:solidFill>
                  <a:schemeClr val="bg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індукційний струм має такий напрямок, що потік створюваного ним магнітного поля протидіє зміні зовнішнього магнітного потоку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07A8B4-0AEA-4C8D-A96E-2CF6001A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49" y="3633402"/>
            <a:ext cx="1438275" cy="176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D36DC1-A082-4213-965F-4B9079E0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497" y="4925982"/>
            <a:ext cx="1344263" cy="1648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F87A-5D3D-4746-B36C-C6FCD08F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782" y="4844841"/>
            <a:ext cx="1420907" cy="1630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E4B67-3616-49E4-8626-02E35CE0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89" y="3451118"/>
            <a:ext cx="1344263" cy="16719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6A280-A8A2-38A5-B1CC-676434D89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836397"/>
            <a:ext cx="2447925" cy="116205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1E17783B-CD97-8EE9-3222-2BBD01660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784260"/>
              </p:ext>
            </p:extLst>
          </p:nvPr>
        </p:nvGraphicFramePr>
        <p:xfrm>
          <a:off x="4572000" y="1101825"/>
          <a:ext cx="1867414" cy="99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880" imgH="317160" progId="Equation.DSMT4">
                  <p:embed/>
                </p:oleObj>
              </mc:Choice>
              <mc:Fallback>
                <p:oleObj name="Equation" r:id="rId8" imgW="5968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1101825"/>
                        <a:ext cx="1867414" cy="99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62EEA-3094-783E-0CA8-EF2418441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219" y="2543116"/>
            <a:ext cx="5099318" cy="32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правило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Ленця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C26F9E-A50D-D972-7E4C-56E94619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56" y="701407"/>
            <a:ext cx="3149314" cy="14053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133325-A800-ACD3-4F1A-88CF9B88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51" y="874481"/>
            <a:ext cx="2996721" cy="1203866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7EB6A6C1-AEDD-2077-DD17-E803A3925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161007"/>
              </p:ext>
            </p:extLst>
          </p:nvPr>
        </p:nvGraphicFramePr>
        <p:xfrm>
          <a:off x="6503528" y="3511015"/>
          <a:ext cx="1940244" cy="57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266400" progId="Equation.DSMT4">
                  <p:embed/>
                </p:oleObj>
              </mc:Choice>
              <mc:Fallback>
                <p:oleObj name="Equation" r:id="rId5" imgW="901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03528" y="3511015"/>
                        <a:ext cx="1940244" cy="57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498E8-C6CA-ADA3-2F4F-738655A05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56" y="3278132"/>
            <a:ext cx="3496998" cy="1613516"/>
          </a:xfrm>
          <a:prstGeom prst="rect">
            <a:avLst/>
          </a:prstGeom>
        </p:spPr>
      </p:pic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09EFC5EB-7D03-1EB1-F30C-44E6B5F70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514806"/>
              </p:ext>
            </p:extLst>
          </p:nvPr>
        </p:nvGraphicFramePr>
        <p:xfrm>
          <a:off x="6251286" y="4170363"/>
          <a:ext cx="22971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393480" progId="Equation.DSMT4">
                  <p:embed/>
                </p:oleObj>
              </mc:Choice>
              <mc:Fallback>
                <p:oleObj name="Equation" r:id="rId8" imgW="1066680" imgH="393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1286" y="4170363"/>
                        <a:ext cx="22971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D27C1479-4504-0E22-419C-30D06CF64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46883"/>
              </p:ext>
            </p:extLst>
          </p:nvPr>
        </p:nvGraphicFramePr>
        <p:xfrm>
          <a:off x="1907704" y="5213061"/>
          <a:ext cx="23225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79280" imgH="342720" progId="Equation.DSMT4">
                  <p:embed/>
                </p:oleObj>
              </mc:Choice>
              <mc:Fallback>
                <p:oleObj name="Equation" r:id="rId10" imgW="1079280" imgH="34272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7EB6A6C1-AEDD-2077-DD17-E803A392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7704" y="5213061"/>
                        <a:ext cx="2322513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3922922-EC97-B2D6-03A6-CF345EA795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44644"/>
              </p:ext>
            </p:extLst>
          </p:nvPr>
        </p:nvGraphicFramePr>
        <p:xfrm>
          <a:off x="4453516" y="5213061"/>
          <a:ext cx="2516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68200" imgH="342720" progId="Equation.DSMT4">
                  <p:embed/>
                </p:oleObj>
              </mc:Choice>
              <mc:Fallback>
                <p:oleObj name="Equation" r:id="rId12" imgW="1168200" imgH="34272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D27C1479-4504-0E22-419C-30D06CF64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53516" y="5213061"/>
                        <a:ext cx="251618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вихрове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поле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F26DC-960D-478D-A23A-BEF27CB5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27" y="896258"/>
            <a:ext cx="2171300" cy="2171300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CE65245-99D6-8F71-B20A-8C29E4D6BA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429294"/>
              </p:ext>
            </p:extLst>
          </p:nvPr>
        </p:nvGraphicFramePr>
        <p:xfrm>
          <a:off x="4186034" y="3103899"/>
          <a:ext cx="1866858" cy="71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42720" progId="Equation.DSMT4">
                  <p:embed/>
                </p:oleObj>
              </mc:Choice>
              <mc:Fallback>
                <p:oleObj name="Equation" r:id="rId4" imgW="9014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6034" y="3103899"/>
                        <a:ext cx="1866858" cy="71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4EAE0401-B900-E8AC-C5B4-F70A16913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198295"/>
              </p:ext>
            </p:extLst>
          </p:nvPr>
        </p:nvGraphicFramePr>
        <p:xfrm>
          <a:off x="6917773" y="3033690"/>
          <a:ext cx="1417353" cy="78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080" imgH="342720" progId="Equation.DSMT4">
                  <p:embed/>
                </p:oleObj>
              </mc:Choice>
              <mc:Fallback>
                <p:oleObj name="Equation" r:id="rId6" imgW="622080" imgH="34272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7773" y="3033690"/>
                        <a:ext cx="1417353" cy="78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4B6597-11AB-F11A-E3A6-537647A2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352" y="409019"/>
            <a:ext cx="1377815" cy="1541980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C961010-55ED-9213-0F36-D147F5CE4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53999"/>
              </p:ext>
            </p:extLst>
          </p:nvPr>
        </p:nvGraphicFramePr>
        <p:xfrm>
          <a:off x="5256379" y="5782518"/>
          <a:ext cx="18557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4EAE0401-B900-E8AC-C5B4-F70A16913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379" y="5782518"/>
                        <a:ext cx="1855788" cy="95885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D46C67-0A23-6D5F-4AFF-E80C74AF7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860854"/>
              </p:ext>
            </p:extLst>
          </p:nvPr>
        </p:nvGraphicFramePr>
        <p:xfrm>
          <a:off x="2214203" y="4895849"/>
          <a:ext cx="2287587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7611" imgH="957274" progId="Equation.DSMT4">
                  <p:embed/>
                </p:oleObj>
              </mc:Choice>
              <mc:Fallback>
                <p:oleObj name="Equation" r:id="rId11" imgW="2287611" imgH="9572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4203" y="4895849"/>
                        <a:ext cx="2287587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D225FAA0-E1AC-0A69-5CD7-3E3D41C1E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456244"/>
              </p:ext>
            </p:extLst>
          </p:nvPr>
        </p:nvGraphicFramePr>
        <p:xfrm>
          <a:off x="1984375" y="3933825"/>
          <a:ext cx="26574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680" imgH="406080" progId="Equation.DSMT4">
                  <p:embed/>
                </p:oleObj>
              </mc:Choice>
              <mc:Fallback>
                <p:oleObj name="Equation" r:id="rId13" imgW="1282680" imgH="4060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ACE65245-99D6-8F71-B20A-8C29E4D6BA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84375" y="3933825"/>
                        <a:ext cx="2657475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3EF266FD-14A6-58E9-9940-6169330FF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1399"/>
              </p:ext>
            </p:extLst>
          </p:nvPr>
        </p:nvGraphicFramePr>
        <p:xfrm>
          <a:off x="5548816" y="3871587"/>
          <a:ext cx="291941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09400" imgH="431640" progId="Equation.DSMT4">
                  <p:embed/>
                </p:oleObj>
              </mc:Choice>
              <mc:Fallback>
                <p:oleObj name="Equation" r:id="rId15" imgW="1409400" imgH="431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D225FAA0-E1AC-0A69-5CD7-3E3D41C1EB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48816" y="3871587"/>
                        <a:ext cx="2919412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3E24F-46CF-EBD6-494B-06E5906475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79" y="1591924"/>
            <a:ext cx="1643045" cy="7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вихров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струми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Фуко)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0F72A-443F-4811-9371-E55BBEBB0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44" y="1837723"/>
            <a:ext cx="3212978" cy="21852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60DECB-1A3D-2F4D-0640-F3920A74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22" y="4346637"/>
            <a:ext cx="2477887" cy="18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9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контуру </a:t>
            </a:r>
            <a:r>
              <a:rPr lang="ru-RU" sz="3600" b="1" dirty="0" err="1">
                <a:latin typeface="Tahoma" charset="0"/>
              </a:rPr>
              <a:t>зі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струмом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Індуктивність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соленоїда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Явище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Е.р.с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самоіндукції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1000100" y="5357826"/>
            <a:ext cx="2000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Джозеф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</a:t>
            </a:r>
            <a:r>
              <a:rPr lang="uk-UA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і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C3303E-660F-47CA-82F8-CC0C1FAB0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4" y="2708920"/>
            <a:ext cx="2520280" cy="2520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D20F0-9ADC-45E8-A47A-47500239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492896"/>
            <a:ext cx="4572000" cy="1621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3A2D12-3721-496E-9402-F233D365F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1048"/>
            <a:ext cx="2069030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4E4A53-DC10-4C12-9E68-6455ED57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3" y="698166"/>
            <a:ext cx="4138609" cy="337220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7410D43-DF96-A881-2109-EAAE6D0D8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93525"/>
              </p:ext>
            </p:extLst>
          </p:nvPr>
        </p:nvGraphicFramePr>
        <p:xfrm>
          <a:off x="7189788" y="1044142"/>
          <a:ext cx="1516098" cy="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20" imgH="152280" progId="Equation.DSMT4">
                  <p:embed/>
                </p:oleObj>
              </mc:Choice>
              <mc:Fallback>
                <p:oleObj name="Equation" r:id="rId4" imgW="342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9788" y="1044142"/>
                        <a:ext cx="1516098" cy="673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2EF6CDE4-0164-4B2B-CD55-4DCFD9FCC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2772"/>
              </p:ext>
            </p:extLst>
          </p:nvPr>
        </p:nvGraphicFramePr>
        <p:xfrm>
          <a:off x="7133449" y="1977736"/>
          <a:ext cx="16287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280" imgH="152280" progId="Equation.DSMT4">
                  <p:embed/>
                </p:oleObj>
              </mc:Choice>
              <mc:Fallback>
                <p:oleObj name="Equation" r:id="rId6" imgW="368280" imgH="1522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37410D43-DF96-A881-2109-EAAE6D0D8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3449" y="1977736"/>
                        <a:ext cx="16287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3187666D-5015-448D-6354-8E14E1DCE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061642"/>
              </p:ext>
            </p:extLst>
          </p:nvPr>
        </p:nvGraphicFramePr>
        <p:xfrm>
          <a:off x="6880242" y="3008312"/>
          <a:ext cx="21351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190440" progId="Equation.DSMT4">
                  <p:embed/>
                </p:oleObj>
              </mc:Choice>
              <mc:Fallback>
                <p:oleObj name="Equation" r:id="rId8" imgW="482400" imgH="1904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F6CDE4-0164-4B2B-CD55-4DCFD9FCC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0242" y="3008312"/>
                        <a:ext cx="21351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D38C465B-2D2C-34CE-A996-87B59F536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71062"/>
              </p:ext>
            </p:extLst>
          </p:nvPr>
        </p:nvGraphicFramePr>
        <p:xfrm>
          <a:off x="4149335" y="4046192"/>
          <a:ext cx="1798637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080" imgH="368280" progId="Equation.DSMT4">
                  <p:embed/>
                </p:oleObj>
              </mc:Choice>
              <mc:Fallback>
                <p:oleObj name="Equation" r:id="rId10" imgW="406080" imgH="36828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3187666D-5015-448D-6354-8E14E1DC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49335" y="4046192"/>
                        <a:ext cx="1798637" cy="162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FE438FE7-3AAA-6468-240A-A2D173237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08246"/>
              </p:ext>
            </p:extLst>
          </p:nvPr>
        </p:nvGraphicFramePr>
        <p:xfrm>
          <a:off x="1891261" y="5931998"/>
          <a:ext cx="3579618" cy="65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1120" imgH="190440" progId="Equation.DSMT4">
                  <p:embed/>
                </p:oleObj>
              </mc:Choice>
              <mc:Fallback>
                <p:oleObj name="Equation" r:id="rId12" imgW="1041120" imgH="1904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91261" y="5931998"/>
                        <a:ext cx="3579618" cy="65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6E83B367-EB18-BA0B-5F0B-19FD26961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870070"/>
              </p:ext>
            </p:extLst>
          </p:nvPr>
        </p:nvGraphicFramePr>
        <p:xfrm>
          <a:off x="6302375" y="5375275"/>
          <a:ext cx="230505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406080" progId="Equation.DSMT4">
                  <p:embed/>
                </p:oleObj>
              </mc:Choice>
              <mc:Fallback>
                <p:oleObj name="Equation" r:id="rId14" imgW="660240" imgH="40608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D38C465B-2D2C-34CE-A996-87B59F536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02375" y="5375275"/>
                        <a:ext cx="2305050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0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CB043-6A84-459A-8D7A-C6B241378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4624"/>
            <a:ext cx="5164066" cy="29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9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9C090-97E3-4789-8DA2-D72A91190835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індук</a:t>
            </a:r>
            <a:r>
              <a:rPr lang="uk-UA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тивність</a:t>
            </a:r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соленоїда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E757BC-23AC-4380-AFBB-8DC52699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2" y="639956"/>
            <a:ext cx="2152650" cy="139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832E-F489-497E-9175-A6B8BD62A3AD}"/>
              </a:ext>
            </a:extLst>
          </p:cNvPr>
          <p:cNvSpPr txBox="1"/>
          <p:nvPr/>
        </p:nvSpPr>
        <p:spPr>
          <a:xfrm>
            <a:off x="1976071" y="3429000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явище самоіндукції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17FE3C-63A6-65D8-00D7-A3F749B2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" y="4139208"/>
            <a:ext cx="1704975" cy="268605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AE9A82-0020-7AB6-DC72-D61168A69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894306"/>
              </p:ext>
            </p:extLst>
          </p:nvPr>
        </p:nvGraphicFramePr>
        <p:xfrm>
          <a:off x="2146360" y="788571"/>
          <a:ext cx="1543811" cy="78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01440" imgH="457200" progId="Equation.DSMT4">
                  <p:embed/>
                </p:oleObj>
              </mc:Choice>
              <mc:Fallback>
                <p:oleObj name="Equation" r:id="rId5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60" y="788571"/>
                        <a:ext cx="1543811" cy="78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9E8BC71-E375-D209-FBDD-9F4850C4A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12235"/>
              </p:ext>
            </p:extLst>
          </p:nvPr>
        </p:nvGraphicFramePr>
        <p:xfrm>
          <a:off x="2047875" y="1555848"/>
          <a:ext cx="25241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FAE9A82-0020-7AB6-DC72-D61168A69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7875" y="1555848"/>
                        <a:ext cx="2524125" cy="78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8E7C310-749B-C992-6C3D-8CB7C22E11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979980"/>
              </p:ext>
            </p:extLst>
          </p:nvPr>
        </p:nvGraphicFramePr>
        <p:xfrm>
          <a:off x="2053813" y="2385370"/>
          <a:ext cx="28495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63560" imgH="482400" progId="Equation.DSMT4">
                  <p:embed/>
                </p:oleObj>
              </mc:Choice>
              <mc:Fallback>
                <p:oleObj name="Equation" r:id="rId9" imgW="1663560" imgH="482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9E8BC71-E375-D209-FBDD-9F4850C4A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813" y="2385370"/>
                        <a:ext cx="28495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88979BB-AD7E-5358-072E-1794CAE15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6333"/>
              </p:ext>
            </p:extLst>
          </p:nvPr>
        </p:nvGraphicFramePr>
        <p:xfrm>
          <a:off x="6387052" y="2385370"/>
          <a:ext cx="16970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90360" imgH="482400" progId="Equation.DSMT4">
                  <p:embed/>
                </p:oleObj>
              </mc:Choice>
              <mc:Fallback>
                <p:oleObj name="Equation" r:id="rId11" imgW="990360" imgH="48240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B8E7C310-749B-C992-6C3D-8CB7C22E1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7052" y="2385370"/>
                        <a:ext cx="1697038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84397B-4750-D2FF-DBB0-3CB08A1EB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26616"/>
              </p:ext>
            </p:extLst>
          </p:nvPr>
        </p:nvGraphicFramePr>
        <p:xfrm>
          <a:off x="4171950" y="5652943"/>
          <a:ext cx="18145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15255" imgH="945034" progId="Equation.DSMT4">
                  <p:embed/>
                </p:oleObj>
              </mc:Choice>
              <mc:Fallback>
                <p:oleObj name="Equation" r:id="rId13" imgW="1815255" imgH="9450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1950" y="5652943"/>
                        <a:ext cx="1814513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AFC05-790A-C9C2-3C2D-8AA15E6157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7" y="3977653"/>
            <a:ext cx="2013119" cy="16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920880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Процеси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встановлення</a:t>
            </a:r>
            <a:r>
              <a:rPr lang="ru-RU" sz="3600" b="1" dirty="0">
                <a:latin typeface="Tahoma" charset="0"/>
              </a:rPr>
              <a:t> струму при </a:t>
            </a:r>
            <a:r>
              <a:rPr lang="ru-RU" sz="3600" b="1" dirty="0" err="1">
                <a:latin typeface="Tahoma" charset="0"/>
              </a:rPr>
              <a:t>розмиканні</a:t>
            </a:r>
            <a:r>
              <a:rPr lang="ru-RU" sz="3600" b="1" dirty="0">
                <a:latin typeface="Tahoma" charset="0"/>
              </a:rPr>
              <a:t> та </a:t>
            </a:r>
            <a:r>
              <a:rPr lang="ru-RU" sz="3600" b="1" dirty="0" err="1">
                <a:latin typeface="Tahoma" charset="0"/>
              </a:rPr>
              <a:t>замиканні</a:t>
            </a:r>
            <a:r>
              <a:rPr lang="ru-RU" sz="3600" b="1" dirty="0">
                <a:latin typeface="Tahoma" charset="0"/>
              </a:rPr>
              <a:t> кола з </a:t>
            </a:r>
            <a:r>
              <a:rPr lang="ru-RU" sz="3600" b="1" dirty="0" err="1">
                <a:latin typeface="Tahoma" charset="0"/>
              </a:rPr>
              <a:t>індуктивністю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0A449-4488-4EF6-9B3D-BD497C8C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756691" cy="2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DD51B-3C4B-45CC-A5B3-4FA57809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085" y="116632"/>
            <a:ext cx="2602805" cy="177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A5BC55D-A5C9-0980-86D0-2E112CFD4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002608"/>
              </p:ext>
            </p:extLst>
          </p:nvPr>
        </p:nvGraphicFramePr>
        <p:xfrm>
          <a:off x="2146012" y="798426"/>
          <a:ext cx="1952595" cy="51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41200" progId="Equation.DSMT4">
                  <p:embed/>
                </p:oleObj>
              </mc:Choice>
              <mc:Fallback>
                <p:oleObj name="Equation" r:id="rId5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012" y="798426"/>
                        <a:ext cx="1952595" cy="51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BC6BB7B-9969-C4D8-BFCB-A663D16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13275"/>
              </p:ext>
            </p:extLst>
          </p:nvPr>
        </p:nvGraphicFramePr>
        <p:xfrm>
          <a:off x="2146012" y="1313694"/>
          <a:ext cx="21701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457200" progId="Equation.DSMT4">
                  <p:embed/>
                </p:oleObj>
              </mc:Choice>
              <mc:Fallback>
                <p:oleObj name="Equation" r:id="rId7" imgW="1015920" imgH="457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A5BC55D-A5C9-0980-86D0-2E112CFD4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6012" y="1313694"/>
                        <a:ext cx="21701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44588AB-F369-B3A1-4D30-443F5F431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8743"/>
              </p:ext>
            </p:extLst>
          </p:nvPr>
        </p:nvGraphicFramePr>
        <p:xfrm>
          <a:off x="3891885" y="2410155"/>
          <a:ext cx="16811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1885" y="2410155"/>
                        <a:ext cx="1681162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34D7AE-C3CD-ECC8-0889-077EE7608AA6}"/>
              </a:ext>
            </a:extLst>
          </p:cNvPr>
          <p:cNvSpPr txBox="1"/>
          <p:nvPr/>
        </p:nvSpPr>
        <p:spPr>
          <a:xfrm>
            <a:off x="2066436" y="247389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/>
              <a:t>нова змінна</a:t>
            </a:r>
            <a:endParaRPr lang="ru-UA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EDD01DA-66A1-22AC-4914-4F4307A9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902166"/>
              </p:ext>
            </p:extLst>
          </p:nvPr>
        </p:nvGraphicFramePr>
        <p:xfrm>
          <a:off x="6121721" y="2237297"/>
          <a:ext cx="1103305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44588AB-F369-B3A1-4D30-443F5F431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1721" y="2237297"/>
                        <a:ext cx="1103305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E440D50-A8B0-D118-FD07-697683B66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26673"/>
              </p:ext>
            </p:extLst>
          </p:nvPr>
        </p:nvGraphicFramePr>
        <p:xfrm>
          <a:off x="7799709" y="2223727"/>
          <a:ext cx="957171" cy="7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444240" progId="Equation.DSMT4">
                  <p:embed/>
                </p:oleObj>
              </mc:Choice>
              <mc:Fallback>
                <p:oleObj name="Equation" r:id="rId13" imgW="583920" imgH="4442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5EDD01DA-66A1-22AC-4914-4F4307A9B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9709" y="2223727"/>
                        <a:ext cx="957171" cy="7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BF94B81D-C5F1-E0CB-4E8D-ED03F9C4B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06669"/>
              </p:ext>
            </p:extLst>
          </p:nvPr>
        </p:nvGraphicFramePr>
        <p:xfrm>
          <a:off x="2030045" y="3229890"/>
          <a:ext cx="1454886" cy="8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87320" imgH="457200" progId="Equation.DSMT4">
                  <p:embed/>
                </p:oleObj>
              </mc:Choice>
              <mc:Fallback>
                <p:oleObj name="Equation" r:id="rId15" imgW="787320" imgH="4572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BC6BB7B-9969-C4D8-BFCB-A663D16A8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30045" y="3229890"/>
                        <a:ext cx="1454886" cy="84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911EB06-8553-0305-52B1-49B151B3A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23787"/>
              </p:ext>
            </p:extLst>
          </p:nvPr>
        </p:nvGraphicFramePr>
        <p:xfrm>
          <a:off x="4292460" y="3197845"/>
          <a:ext cx="1571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850680" imgH="457200" progId="Equation.DSMT4">
                  <p:embed/>
                </p:oleObj>
              </mc:Choice>
              <mc:Fallback>
                <p:oleObj name="Equation" r:id="rId17" imgW="850680" imgH="4572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92460" y="3197845"/>
                        <a:ext cx="157162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FE657F9-1CEE-9D06-0F14-7042A61BA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55873"/>
              </p:ext>
            </p:extLst>
          </p:nvPr>
        </p:nvGraphicFramePr>
        <p:xfrm>
          <a:off x="6671614" y="3164875"/>
          <a:ext cx="20415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04840" imgH="444240" progId="Equation.DSMT4">
                  <p:embed/>
                </p:oleObj>
              </mc:Choice>
              <mc:Fallback>
                <p:oleObj name="Equation" r:id="rId19" imgW="1104840" imgH="4442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911EB06-8553-0305-52B1-49B151B3A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71614" y="3164875"/>
                        <a:ext cx="2041525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B7CAB1F-F331-A723-926C-931ECDC0E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41507"/>
              </p:ext>
            </p:extLst>
          </p:nvPr>
        </p:nvGraphicFramePr>
        <p:xfrm>
          <a:off x="1913062" y="442163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190440" progId="Equation.DSMT4">
                  <p:embed/>
                </p:oleObj>
              </mc:Choice>
              <mc:Fallback>
                <p:oleObj name="Equation" r:id="rId21" imgW="355320" imgH="19044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BF94B81D-C5F1-E0CB-4E8D-ED03F9C4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3062" y="442163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CF6D38C6-101F-F5D9-EF5E-0FC78925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13025"/>
              </p:ext>
            </p:extLst>
          </p:nvPr>
        </p:nvGraphicFramePr>
        <p:xfrm>
          <a:off x="2866736" y="4439502"/>
          <a:ext cx="7286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93480" imgH="190440" progId="Equation.DSMT4">
                  <p:embed/>
                </p:oleObj>
              </mc:Choice>
              <mc:Fallback>
                <p:oleObj name="Equation" r:id="rId23" imgW="39348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66736" y="4439502"/>
                        <a:ext cx="728663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BE251B89-EB45-9772-DB2E-F2B168A7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30513"/>
              </p:ext>
            </p:extLst>
          </p:nvPr>
        </p:nvGraphicFramePr>
        <p:xfrm>
          <a:off x="3891848" y="4381998"/>
          <a:ext cx="91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495000" imgH="215640" progId="Equation.DSMT4">
                  <p:embed/>
                </p:oleObj>
              </mc:Choice>
              <mc:Fallback>
                <p:oleObj name="Equation" r:id="rId25" imgW="495000" imgH="2156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91848" y="4381998"/>
                        <a:ext cx="9159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A95DDCEB-A5F7-B2DD-3F4F-8B20AE6CC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685046"/>
              </p:ext>
            </p:extLst>
          </p:nvPr>
        </p:nvGraphicFramePr>
        <p:xfrm>
          <a:off x="5306803" y="4421633"/>
          <a:ext cx="14573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87320" imgH="228600" progId="Equation.DSMT4">
                  <p:embed/>
                </p:oleObj>
              </mc:Choice>
              <mc:Fallback>
                <p:oleObj name="Equation" r:id="rId27" imgW="78732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BE251B89-EB45-9772-DB2E-F2B168A760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06803" y="4421633"/>
                        <a:ext cx="145732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835F2FA3-0C0C-9352-3F84-B51B1C9F6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172185"/>
              </p:ext>
            </p:extLst>
          </p:nvPr>
        </p:nvGraphicFramePr>
        <p:xfrm>
          <a:off x="2066436" y="4926416"/>
          <a:ext cx="2159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168200" imgH="482400" progId="Equation.DSMT4">
                  <p:embed/>
                </p:oleObj>
              </mc:Choice>
              <mc:Fallback>
                <p:oleObj name="Equation" r:id="rId29" imgW="1168200" imgH="4824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FE657F9-1CEE-9D06-0F14-7042A61BA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066436" y="4926416"/>
                        <a:ext cx="2159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53495A0D-B30A-0785-345F-D7E0A1FEF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625444"/>
              </p:ext>
            </p:extLst>
          </p:nvPr>
        </p:nvGraphicFramePr>
        <p:xfrm>
          <a:off x="2066436" y="5803554"/>
          <a:ext cx="33559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815840" imgH="520560" progId="Equation.DSMT4">
                  <p:embed/>
                </p:oleObj>
              </mc:Choice>
              <mc:Fallback>
                <p:oleObj name="Equation" r:id="rId31" imgW="1815840" imgH="5205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835F2FA3-0C0C-9352-3F84-B51B1C9F6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6436" y="5803554"/>
                        <a:ext cx="33559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8C36C0-FE9B-37D2-50E0-EE05DFE13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21721" y="4995653"/>
            <a:ext cx="2885064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23A68F-1959-4FDA-B447-EE6B5000E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7308"/>
            <a:ext cx="1807452" cy="123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B8C3B-3E88-4685-81D9-F93CBAC01E76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розмикання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EB7F4-AC5D-499F-98F4-93E38958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39" y="116632"/>
            <a:ext cx="2833033" cy="19708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70C72AD-8F7D-9D44-1CA1-CDF07641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09067"/>
              </p:ext>
            </p:extLst>
          </p:nvPr>
        </p:nvGraphicFramePr>
        <p:xfrm>
          <a:off x="2331193" y="880293"/>
          <a:ext cx="2513937" cy="9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9720" imgH="457200" progId="Equation.DSMT4">
                  <p:embed/>
                </p:oleObj>
              </mc:Choice>
              <mc:Fallback>
                <p:oleObj name="Equation" r:id="rId5" imgW="1269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193" y="880293"/>
                        <a:ext cx="2513937" cy="9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EC0662-628A-FE83-2831-C6645668F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188990"/>
              </p:ext>
            </p:extLst>
          </p:nvPr>
        </p:nvGraphicFramePr>
        <p:xfrm>
          <a:off x="2239169" y="2022104"/>
          <a:ext cx="168433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50680" imgH="444240" progId="Equation.DSMT4">
                  <p:embed/>
                </p:oleObj>
              </mc:Choice>
              <mc:Fallback>
                <p:oleObj name="Equation" r:id="rId7" imgW="850680" imgH="4442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70C72AD-8F7D-9D44-1CA1-CDF076418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9169" y="2022104"/>
                        <a:ext cx="168433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B051A78-96F3-9CD7-1977-407B52E1E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7199"/>
              </p:ext>
            </p:extLst>
          </p:nvPr>
        </p:nvGraphicFramePr>
        <p:xfrm>
          <a:off x="4845130" y="2028341"/>
          <a:ext cx="22637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0" imgH="444240" progId="Equation.DSMT4">
                  <p:embed/>
                </p:oleObj>
              </mc:Choice>
              <mc:Fallback>
                <p:oleObj name="Equation" r:id="rId9" imgW="1143000" imgH="4442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0EC0662-628A-FE83-2831-C6645668F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5130" y="2028341"/>
                        <a:ext cx="22637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AE96D2-F5A7-934C-B03D-F92D3503E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2290" y="2903167"/>
            <a:ext cx="2263776" cy="136978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8C6E799-0E20-637C-DD06-4BAAD4CCA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21853"/>
              </p:ext>
            </p:extLst>
          </p:nvPr>
        </p:nvGraphicFramePr>
        <p:xfrm>
          <a:off x="2158908" y="3153813"/>
          <a:ext cx="6572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190440" progId="Equation.DSMT4">
                  <p:embed/>
                </p:oleObj>
              </mc:Choice>
              <mc:Fallback>
                <p:oleObj name="Equation" r:id="rId12" imgW="355320" imgH="19044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B7CAB1F-F331-A723-926C-931ECDC0E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58908" y="3153813"/>
                        <a:ext cx="6572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C1964CD-CFCF-189A-F685-01674777A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973834"/>
              </p:ext>
            </p:extLst>
          </p:nvPr>
        </p:nvGraphicFramePr>
        <p:xfrm>
          <a:off x="3432255" y="2903167"/>
          <a:ext cx="14128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1760" imgH="444240" progId="Equation.DSMT4">
                  <p:embed/>
                </p:oleObj>
              </mc:Choice>
              <mc:Fallback>
                <p:oleObj name="Equation" r:id="rId14" imgW="761760" imgH="44424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CF6D38C6-101F-F5D9-EF5E-0FC789256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32255" y="2903167"/>
                        <a:ext cx="141287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FF5D3BD-F83E-AA52-78B3-B7E3B8AA9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94335"/>
              </p:ext>
            </p:extLst>
          </p:nvPr>
        </p:nvGraphicFramePr>
        <p:xfrm>
          <a:off x="3001534" y="3702295"/>
          <a:ext cx="1295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266400" progId="Equation.DSMT4">
                  <p:embed/>
                </p:oleObj>
              </mc:Choice>
              <mc:Fallback>
                <p:oleObj name="Equation" r:id="rId16" imgW="69840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C1964CD-CFCF-189A-F685-01674777A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01534" y="3702295"/>
                        <a:ext cx="1295400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6B9ACF69-0955-E726-2AB8-084E8799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49860"/>
              </p:ext>
            </p:extLst>
          </p:nvPr>
        </p:nvGraphicFramePr>
        <p:xfrm>
          <a:off x="1907704" y="4416132"/>
          <a:ext cx="24907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57120" imgH="444240" progId="Equation.DSMT4">
                  <p:embed/>
                </p:oleObj>
              </mc:Choice>
              <mc:Fallback>
                <p:oleObj name="Equation" r:id="rId18" imgW="1257120" imgH="4442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B051A78-96F3-9CD7-1977-407B52E1E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07704" y="4416132"/>
                        <a:ext cx="2490788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A909D27-8B90-BD37-02FF-5AA73A66B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74876"/>
              </p:ext>
            </p:extLst>
          </p:nvPr>
        </p:nvGraphicFramePr>
        <p:xfrm>
          <a:off x="5687299" y="4416132"/>
          <a:ext cx="28432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434960" imgH="495000" progId="Equation.DSMT4">
                  <p:embed/>
                </p:oleObj>
              </mc:Choice>
              <mc:Fallback>
                <p:oleObj name="Equation" r:id="rId20" imgW="1434960" imgH="4950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6B9ACF69-0955-E726-2AB8-084E87997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87299" y="4416132"/>
                        <a:ext cx="2843212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043471-0D0C-A7DF-330A-BD4E2C6636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3123" y="5182843"/>
            <a:ext cx="4423551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7604" y="116632"/>
            <a:ext cx="6732748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Енергія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 </a:t>
            </a:r>
            <a:r>
              <a:rPr lang="ru-RU" sz="3600" b="1" dirty="0" err="1">
                <a:latin typeface="Tahoma" charset="0"/>
              </a:rPr>
              <a:t>Густина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енергії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магнітного</a:t>
            </a:r>
            <a:r>
              <a:rPr lang="ru-RU" sz="3600" b="1" dirty="0">
                <a:latin typeface="Tahoma" charset="0"/>
              </a:rPr>
              <a:t> поля.</a:t>
            </a:r>
            <a:endParaRPr lang="uk-UA" sz="3600" b="1" dirty="0">
              <a:latin typeface="Tahoma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4B504-B611-44EE-8C7B-475130D0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3912096" cy="29340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314D45-DA58-4592-A5B7-65B0D8D80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16716"/>
            <a:ext cx="1746797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2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A5064-6767-452D-8629-6B3B90F7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0" y="189611"/>
            <a:ext cx="2815320" cy="19770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39548-41E5-4836-AF2D-A2B673AC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78" y="3677831"/>
            <a:ext cx="2025666" cy="235832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D33E0E9-FB58-506A-FD94-C203C9EBC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71707"/>
              </p:ext>
            </p:extLst>
          </p:nvPr>
        </p:nvGraphicFramePr>
        <p:xfrm>
          <a:off x="4336444" y="3545705"/>
          <a:ext cx="1604521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82400" progId="Equation.DSMT4">
                  <p:embed/>
                </p:oleObj>
              </mc:Choice>
              <mc:Fallback>
                <p:oleObj name="Equation" r:id="rId5" imgW="990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6444" y="3545705"/>
                        <a:ext cx="1604521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A8A13B-5AAE-8221-D759-F04B11E46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16358"/>
              </p:ext>
            </p:extLst>
          </p:nvPr>
        </p:nvGraphicFramePr>
        <p:xfrm>
          <a:off x="6403561" y="3545705"/>
          <a:ext cx="1630478" cy="78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200" imgH="457200" progId="Equation.DSMT4">
                  <p:embed/>
                </p:oleObj>
              </mc:Choice>
              <mc:Fallback>
                <p:oleObj name="Equation" r:id="rId7" imgW="95220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1D33E0E9-FB58-506A-FD94-C203C9EB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3561" y="3545705"/>
                        <a:ext cx="1630478" cy="78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F53C239-0D15-1DD1-E181-581B59342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15632"/>
              </p:ext>
            </p:extLst>
          </p:nvPr>
        </p:nvGraphicFramePr>
        <p:xfrm>
          <a:off x="6403561" y="4318269"/>
          <a:ext cx="1824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241200" progId="Equation.DSMT4">
                  <p:embed/>
                </p:oleObj>
              </mc:Choice>
              <mc:Fallback>
                <p:oleObj name="Equation" r:id="rId9" imgW="1066680" imgH="2412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8A8A13B-5AAE-8221-D759-F04B11E46D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3561" y="4318269"/>
                        <a:ext cx="1824038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C2053D-1B49-A6E3-4A7E-00A850F3B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82562"/>
              </p:ext>
            </p:extLst>
          </p:nvPr>
        </p:nvGraphicFramePr>
        <p:xfrm>
          <a:off x="4176647" y="4856994"/>
          <a:ext cx="48656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44720" imgH="583920" progId="Equation.DSMT4">
                  <p:embed/>
                </p:oleObj>
              </mc:Choice>
              <mc:Fallback>
                <p:oleObj name="Equation" r:id="rId11" imgW="284472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5F53C239-0D15-1DD1-E181-581B5934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76647" y="4856994"/>
                        <a:ext cx="4865687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9C960C1-39E2-DAF3-F80D-91AC7F5B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21449"/>
              </p:ext>
            </p:extLst>
          </p:nvPr>
        </p:nvGraphicFramePr>
        <p:xfrm>
          <a:off x="2912235" y="5957318"/>
          <a:ext cx="445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03160" imgH="520560" progId="Equation.DSMT4">
                  <p:embed/>
                </p:oleObj>
              </mc:Choice>
              <mc:Fallback>
                <p:oleObj name="Equation" r:id="rId13" imgW="2603160" imgH="5205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C2053D-1B49-A6E3-4A7E-00A850F3B4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12235" y="5957318"/>
                        <a:ext cx="445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EF5D16-A0FB-BCA5-6997-F6ABD728C474}"/>
              </a:ext>
            </a:extLst>
          </p:cNvPr>
          <p:cNvSpPr/>
          <p:nvPr/>
        </p:nvSpPr>
        <p:spPr>
          <a:xfrm>
            <a:off x="7235301" y="189611"/>
            <a:ext cx="1544715" cy="166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0F5F185-BC6D-3DAE-EBBB-0C260CD6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69838"/>
              </p:ext>
            </p:extLst>
          </p:nvPr>
        </p:nvGraphicFramePr>
        <p:xfrm>
          <a:off x="2858611" y="36675"/>
          <a:ext cx="1044259" cy="7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507960" progId="Equation.DSMT4">
                  <p:embed/>
                </p:oleObj>
              </mc:Choice>
              <mc:Fallback>
                <p:oleObj name="Equation" r:id="rId15" imgW="685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58611" y="36675"/>
                        <a:ext cx="1044259" cy="77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2B4AB33-5183-FA40-322C-FDAD8D2D2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31003"/>
              </p:ext>
            </p:extLst>
          </p:nvPr>
        </p:nvGraphicFramePr>
        <p:xfrm>
          <a:off x="1875827" y="913156"/>
          <a:ext cx="14366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30040" imgH="266400" progId="Equation.DSMT4">
                  <p:embed/>
                </p:oleObj>
              </mc:Choice>
              <mc:Fallback>
                <p:oleObj name="Equation" r:id="rId17" imgW="1130040" imgH="266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0F5F185-BC6D-3DAE-EBBB-0C260CD6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5827" y="913156"/>
                        <a:ext cx="1436688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79FA4802-7D9F-7004-4BC2-46D869E74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4179"/>
              </p:ext>
            </p:extLst>
          </p:nvPr>
        </p:nvGraphicFramePr>
        <p:xfrm>
          <a:off x="3357450" y="758230"/>
          <a:ext cx="14366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130040" imgH="495000" progId="Equation.DSMT4">
                  <p:embed/>
                </p:oleObj>
              </mc:Choice>
              <mc:Fallback>
                <p:oleObj name="Equation" r:id="rId19" imgW="1130040" imgH="4950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57450" y="758230"/>
                        <a:ext cx="1436688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60D425B-03B3-F46A-18D6-A8438D0AF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089306"/>
              </p:ext>
            </p:extLst>
          </p:nvPr>
        </p:nvGraphicFramePr>
        <p:xfrm>
          <a:off x="4806157" y="937762"/>
          <a:ext cx="8699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85800" imgH="228600" progId="Equation.DSMT4">
                  <p:embed/>
                </p:oleObj>
              </mc:Choice>
              <mc:Fallback>
                <p:oleObj name="Equation" r:id="rId21" imgW="685800" imgH="22860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79FA4802-7D9F-7004-4BC2-46D869E74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06157" y="937762"/>
                        <a:ext cx="8699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0CB140B6-47D9-E71D-4689-21A8075C5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55327"/>
              </p:ext>
            </p:extLst>
          </p:nvPr>
        </p:nvGraphicFramePr>
        <p:xfrm>
          <a:off x="1884363" y="1905000"/>
          <a:ext cx="40354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174840" imgH="571320" progId="Equation.DSMT4">
                  <p:embed/>
                </p:oleObj>
              </mc:Choice>
              <mc:Fallback>
                <p:oleObj name="Equation" r:id="rId23" imgW="3174840" imgH="5713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2B4AB33-5183-FA40-322C-FDAD8D2D2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84363" y="1905000"/>
                        <a:ext cx="4035425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D4DDCB45-D7BE-2F57-AF5A-55D3F7CF6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132615"/>
              </p:ext>
            </p:extLst>
          </p:nvPr>
        </p:nvGraphicFramePr>
        <p:xfrm>
          <a:off x="4193385" y="2606666"/>
          <a:ext cx="1604520" cy="78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14400" imgH="444240" progId="Equation.DSMT4">
                  <p:embed/>
                </p:oleObj>
              </mc:Choice>
              <mc:Fallback>
                <p:oleObj name="Equation" r:id="rId25" imgW="914400" imgH="44424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0CB140B6-47D9-E71D-4689-21A8075C5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93385" y="2606666"/>
                        <a:ext cx="1604520" cy="7803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8E13C62A-334A-339C-E89B-342364FE4FBD}"/>
              </a:ext>
            </a:extLst>
          </p:cNvPr>
          <p:cNvSpPr/>
          <p:nvPr/>
        </p:nvSpPr>
        <p:spPr>
          <a:xfrm>
            <a:off x="0" y="1905000"/>
            <a:ext cx="1762480" cy="70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B5CC29-1E95-681E-7E30-E365ADC8D95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888836"/>
            <a:ext cx="1845777" cy="657701"/>
          </a:xfrm>
          <a:prstGeom prst="rect">
            <a:avLst/>
          </a:prstGeom>
        </p:spPr>
      </p:pic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9B91A1B5-3FD9-20A8-DE69-E7DD619C7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801474"/>
              </p:ext>
            </p:extLst>
          </p:nvPr>
        </p:nvGraphicFramePr>
        <p:xfrm>
          <a:off x="362424" y="2844040"/>
          <a:ext cx="776843" cy="70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393480" imgH="355320" progId="Equation.DSMT4">
                  <p:embed/>
                </p:oleObj>
              </mc:Choice>
              <mc:Fallback>
                <p:oleObj name="Equation" r:id="rId28" imgW="3934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62424" y="2844040"/>
                        <a:ext cx="776843" cy="7016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820C5EFD-CAD8-21B0-E104-944D201D8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253618"/>
              </p:ext>
            </p:extLst>
          </p:nvPr>
        </p:nvGraphicFramePr>
        <p:xfrm>
          <a:off x="87821" y="3849495"/>
          <a:ext cx="1586838" cy="803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901440" imgH="457200" progId="Equation.DSMT4">
                  <p:embed/>
                </p:oleObj>
              </mc:Choice>
              <mc:Fallback>
                <p:oleObj name="Equation" r:id="rId30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7821" y="3849495"/>
                        <a:ext cx="1586838" cy="8036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Метод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комплексних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амплітуд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його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застосування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до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розрахунку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кіл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F17D94-62CC-448B-9C4E-67ECBBECE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7"/>
            <a:ext cx="1933507" cy="362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13CD1-375D-4B49-8810-4FA90B94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86342"/>
            <a:ext cx="5250874" cy="75170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2AF0CB6-7A91-4450-ACA5-13B6C642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48" y="4182066"/>
            <a:ext cx="6804756" cy="65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uk-UA" altLang="ko-KR" sz="4400" b="1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Verdana" pitchFamily="34" charset="0"/>
                <a:ea typeface="굴림" charset="-127"/>
              </a:rPr>
              <a:t>Самостійна робота</a:t>
            </a:r>
            <a:endParaRPr lang="uk-UA" sz="4400" b="1" kern="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35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7236804" cy="2016224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Робота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потужність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Ефективні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значення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сили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та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напруги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змінного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струму.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Коефіцієнт</a:t>
            </a:r>
            <a:r>
              <a:rPr lang="ru-RU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 </a:t>
            </a:r>
            <a:r>
              <a:rPr lang="ru-RU" b="1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charset="0"/>
              </a:rPr>
              <a:t>потужності</a:t>
            </a:r>
            <a:endParaRPr lang="uk-UA" b="1" dirty="0">
              <a:solidFill>
                <a:schemeClr val="bg2">
                  <a:lumMod val="75000"/>
                  <a:lumOff val="25000"/>
                </a:schemeClr>
              </a:solidFill>
              <a:latin typeface="Tahom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8DE0-1151-4F6B-975E-77BA34A725A8}"/>
              </a:ext>
            </a:extLst>
          </p:cNvPr>
          <p:cNvSpPr txBox="1"/>
          <p:nvPr/>
        </p:nvSpPr>
        <p:spPr>
          <a:xfrm>
            <a:off x="85366" y="5451719"/>
            <a:ext cx="372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https://youtu.be/Ut3sPLy9_dk</a:t>
            </a:r>
            <a:endParaRPr lang="ru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EB7B39-EF33-4DDF-9812-2A3AF8979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55" y="2575030"/>
            <a:ext cx="4958862" cy="278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63D00-A4AF-4A77-9B04-182170AA9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" y="2463983"/>
            <a:ext cx="2804746" cy="28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4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23F8378-A6A2-4C8A-9BE1-1731BA8C400D}"/>
              </a:ext>
            </a:extLst>
          </p:cNvPr>
          <p:cNvGrpSpPr/>
          <p:nvPr/>
        </p:nvGrpSpPr>
        <p:grpSpPr>
          <a:xfrm>
            <a:off x="2118947" y="888023"/>
            <a:ext cx="6427177" cy="3171576"/>
            <a:chOff x="2004647" y="527539"/>
            <a:chExt cx="6427177" cy="3171576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A2EA104-D208-4828-9B5A-E7358304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78" y="527539"/>
              <a:ext cx="5547946" cy="31715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4B3D7A-3C4F-4735-AB8F-6805CF3C429D}"/>
                </a:ext>
              </a:extLst>
            </p:cNvPr>
            <p:cNvSpPr txBox="1"/>
            <p:nvPr/>
          </p:nvSpPr>
          <p:spPr>
            <a:xfrm>
              <a:off x="2004647" y="527539"/>
              <a:ext cx="1081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сила</a:t>
              </a:r>
            </a:p>
            <a:p>
              <a:pPr algn="ctr"/>
              <a:r>
                <a:rPr lang="uk-UA" b="1" i="1" dirty="0"/>
                <a:t>струму</a:t>
              </a:r>
              <a:endParaRPr lang="ru-UA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EA8606-1269-4ACE-9CED-6ADE5A802188}"/>
                </a:ext>
              </a:extLst>
            </p:cNvPr>
            <p:cNvSpPr txBox="1"/>
            <p:nvPr/>
          </p:nvSpPr>
          <p:spPr>
            <a:xfrm>
              <a:off x="7743744" y="1928661"/>
              <a:ext cx="57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b="1" i="1" dirty="0"/>
                <a:t>час</a:t>
              </a:r>
              <a:endParaRPr lang="ru-UA" b="1" i="1" dirty="0"/>
            </a:p>
          </p:txBody>
        </p:sp>
      </p:grp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BD398CD-F31F-4AED-93A3-FEDD413A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79065"/>
              </p:ext>
            </p:extLst>
          </p:nvPr>
        </p:nvGraphicFramePr>
        <p:xfrm>
          <a:off x="2545243" y="5027012"/>
          <a:ext cx="2312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5243" y="5027012"/>
                        <a:ext cx="231298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F7B259CC-5BA9-46BD-992C-EC2D9C6E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70167"/>
              </p:ext>
            </p:extLst>
          </p:nvPr>
        </p:nvGraphicFramePr>
        <p:xfrm>
          <a:off x="6157920" y="5027012"/>
          <a:ext cx="2388204" cy="48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760" imgH="241200" progId="Equation.DSMT4">
                  <p:embed/>
                </p:oleObj>
              </mc:Choice>
              <mc:Fallback>
                <p:oleObj name="Equation" r:id="rId6" imgW="1193760" imgH="241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BD398CD-F31F-4AED-93A3-FEDD413AE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7920" y="5027012"/>
                        <a:ext cx="2388204" cy="482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43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E050726-B557-44A7-94CF-63AA5BB3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85265"/>
              </p:ext>
            </p:extLst>
          </p:nvPr>
        </p:nvGraphicFramePr>
        <p:xfrm>
          <a:off x="4000377" y="3165658"/>
          <a:ext cx="3409579" cy="52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62040" imgH="241200" progId="Equation.DSMT4">
                  <p:embed/>
                </p:oleObj>
              </mc:Choice>
              <mc:Fallback>
                <p:oleObj name="Equation" r:id="rId3" imgW="1562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377" y="3165658"/>
                        <a:ext cx="3409579" cy="526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D24334-7BC1-4C36-A565-0CD2134B2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601" y="269997"/>
            <a:ext cx="5296268" cy="2569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F0840-D7CC-467D-B039-5768B12CA502}"/>
              </a:ext>
            </a:extLst>
          </p:cNvPr>
          <p:cNvSpPr txBox="1"/>
          <p:nvPr/>
        </p:nvSpPr>
        <p:spPr>
          <a:xfrm>
            <a:off x="2092569" y="4255478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потужність постійного струму</a:t>
            </a:r>
            <a:endParaRPr lang="ru-UA" sz="2800" i="1" dirty="0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A7DA364D-180A-4A70-ADF9-1D2AE62B7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0286"/>
              </p:ext>
            </p:extLst>
          </p:nvPr>
        </p:nvGraphicFramePr>
        <p:xfrm>
          <a:off x="4791804" y="4883351"/>
          <a:ext cx="14398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190440" progId="Equation.DSMT4">
                  <p:embed/>
                </p:oleObj>
              </mc:Choice>
              <mc:Fallback>
                <p:oleObj name="Equation" r:id="rId6" imgW="660240" imgH="19044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E050726-B557-44A7-94CF-63AA5BB3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1804" y="4883351"/>
                        <a:ext cx="143986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092569" y="540392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миттєва потужність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154937"/>
              </p:ext>
            </p:extLst>
          </p:nvPr>
        </p:nvGraphicFramePr>
        <p:xfrm>
          <a:off x="4195763" y="6076950"/>
          <a:ext cx="2630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06360" imgH="228600" progId="Equation.DSMT4">
                  <p:embed/>
                </p:oleObj>
              </mc:Choice>
              <mc:Fallback>
                <p:oleObj name="Equation" r:id="rId8" imgW="120636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A7DA364D-180A-4A70-ADF9-1D2AE62B7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5763" y="6076950"/>
                        <a:ext cx="2630487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E15B0E-E7F4-4E70-BC82-DB89A042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731164"/>
            <a:ext cx="328566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329EA-870C-95E0-EFFA-C7356138FCB9}"/>
              </a:ext>
            </a:extLst>
          </p:cNvPr>
          <p:cNvSpPr txBox="1"/>
          <p:nvPr/>
        </p:nvSpPr>
        <p:spPr>
          <a:xfrm>
            <a:off x="6596108" y="1775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/>
              <a:t>сила Ампера</a:t>
            </a:r>
            <a:endParaRPr lang="ru-UA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C15395-5BCB-97B7-B8DB-9D63A8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6345"/>
            <a:ext cx="2013982" cy="2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5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457D55-CBD7-4D2C-9149-C4A3386397EB}"/>
              </a:ext>
            </a:extLst>
          </p:cNvPr>
          <p:cNvSpPr txBox="1"/>
          <p:nvPr/>
        </p:nvSpPr>
        <p:spPr>
          <a:xfrm>
            <a:off x="2127739" y="99019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робота</a:t>
            </a:r>
            <a:endParaRPr lang="ru-UA" sz="2800" i="1" dirty="0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74194"/>
              </p:ext>
            </p:extLst>
          </p:nvPr>
        </p:nvGraphicFramePr>
        <p:xfrm>
          <a:off x="3196859" y="1637567"/>
          <a:ext cx="41513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4760" imgH="228600" progId="Equation.DSMT4">
                  <p:embed/>
                </p:oleObj>
              </mc:Choice>
              <mc:Fallback>
                <p:oleObj name="Equation" r:id="rId3" imgW="190476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6859" y="1637567"/>
                        <a:ext cx="41513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12B9004-ECC2-4075-8F97-AC8FB7BB5178}"/>
              </a:ext>
            </a:extLst>
          </p:cNvPr>
          <p:cNvSpPr txBox="1"/>
          <p:nvPr/>
        </p:nvSpPr>
        <p:spPr>
          <a:xfrm>
            <a:off x="2013439" y="361909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/>
              <a:t>середня потужність за період коливань</a:t>
            </a:r>
            <a:endParaRPr lang="ru-UA" sz="2800" i="1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082E5408-08BA-40BB-8DC3-E7087F601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00598"/>
              </p:ext>
            </p:extLst>
          </p:nvPr>
        </p:nvGraphicFramePr>
        <p:xfrm>
          <a:off x="2490469" y="4435057"/>
          <a:ext cx="5867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545760" progId="Equation.DSMT4">
                  <p:embed/>
                </p:oleObj>
              </mc:Choice>
              <mc:Fallback>
                <p:oleObj name="Equation" r:id="rId5" imgW="269208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469" y="4435057"/>
                        <a:ext cx="586740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11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B041F6F9-F628-4C60-99C9-3E06ED816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1318"/>
              </p:ext>
            </p:extLst>
          </p:nvPr>
        </p:nvGraphicFramePr>
        <p:xfrm>
          <a:off x="2001838" y="646113"/>
          <a:ext cx="6226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241200" progId="Equation.DSMT4">
                  <p:embed/>
                </p:oleObj>
              </mc:Choice>
              <mc:Fallback>
                <p:oleObj name="Equation" r:id="rId3" imgW="2857320" imgH="2412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1838" y="646113"/>
                        <a:ext cx="62261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1EB81D3D-6A3E-4B17-83A5-81311A5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00423"/>
              </p:ext>
            </p:extLst>
          </p:nvPr>
        </p:nvGraphicFramePr>
        <p:xfrm>
          <a:off x="3011488" y="1589088"/>
          <a:ext cx="4405312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560" imgH="749160" progId="Equation.DSMT4">
                  <p:embed/>
                </p:oleObj>
              </mc:Choice>
              <mc:Fallback>
                <p:oleObj name="Equation" r:id="rId5" imgW="2806560" imgH="7491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1EB81D3D-6A3E-4B17-83A5-81311A5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1488" y="1589088"/>
                        <a:ext cx="4405312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F867642-32B5-47CF-AE04-2E40C177B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551980"/>
              </p:ext>
            </p:extLst>
          </p:nvPr>
        </p:nvGraphicFramePr>
        <p:xfrm>
          <a:off x="2181224" y="4331194"/>
          <a:ext cx="62547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9920" imgH="545760" progId="Equation.DSMT4">
                  <p:embed/>
                </p:oleObj>
              </mc:Choice>
              <mc:Fallback>
                <p:oleObj name="Equation" r:id="rId7" imgW="2869920" imgH="54576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B041F6F9-F628-4C60-99C9-3E06ED816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1224" y="4331194"/>
                        <a:ext cx="6254750" cy="1192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1A80FDA-6400-4FB4-AF29-E7A3C7BE2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2004"/>
              </p:ext>
            </p:extLst>
          </p:nvPr>
        </p:nvGraphicFramePr>
        <p:xfrm>
          <a:off x="1892300" y="2848829"/>
          <a:ext cx="706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95680" imgH="545760" progId="Equation.DSMT4">
                  <p:embed/>
                </p:oleObj>
              </mc:Choice>
              <mc:Fallback>
                <p:oleObj name="Equation" r:id="rId9" imgW="4495680" imgH="5457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F867642-32B5-47CF-AE04-2E40C177B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2300" y="2848829"/>
                        <a:ext cx="706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A57CB31-2758-0409-34D7-3F6F77673541}"/>
              </a:ext>
            </a:extLst>
          </p:cNvPr>
          <p:cNvSpPr/>
          <p:nvPr/>
        </p:nvSpPr>
        <p:spPr>
          <a:xfrm>
            <a:off x="2914116" y="1401510"/>
            <a:ext cx="4603227" cy="58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CB7F53FF-A5C6-8982-5D1B-4667072BF84A}"/>
              </a:ext>
            </a:extLst>
          </p:cNvPr>
          <p:cNvSpPr/>
          <p:nvPr/>
        </p:nvSpPr>
        <p:spPr>
          <a:xfrm>
            <a:off x="3306013" y="2044941"/>
            <a:ext cx="4603227" cy="723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8EE7958-63F6-179A-0364-C150ED09E0A9}"/>
              </a:ext>
            </a:extLst>
          </p:cNvPr>
          <p:cNvSpPr/>
          <p:nvPr/>
        </p:nvSpPr>
        <p:spPr>
          <a:xfrm>
            <a:off x="1892300" y="2862864"/>
            <a:ext cx="7061199" cy="803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62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29E9074-E591-4AB0-B98F-471CA4B26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606932"/>
              </p:ext>
            </p:extLst>
          </p:nvPr>
        </p:nvGraphicFramePr>
        <p:xfrm>
          <a:off x="1924049" y="386983"/>
          <a:ext cx="7033303" cy="9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41520" imgH="545760" progId="Equation.DSMT4">
                  <p:embed/>
                </p:oleObj>
              </mc:Choice>
              <mc:Fallback>
                <p:oleObj name="Equation" r:id="rId3" imgW="4241520" imgH="545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49" y="386983"/>
                        <a:ext cx="7033303" cy="9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FF2045C-DAF7-4525-A09B-623DAF627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51976"/>
              </p:ext>
            </p:extLst>
          </p:nvPr>
        </p:nvGraphicFramePr>
        <p:xfrm>
          <a:off x="3906837" y="1330582"/>
          <a:ext cx="2632928" cy="72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800" imgH="444240" progId="Equation.DSMT4">
                  <p:embed/>
                </p:oleObj>
              </mc:Choice>
              <mc:Fallback>
                <p:oleObj name="Equation" r:id="rId5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6837" y="1330582"/>
                        <a:ext cx="2632928" cy="72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0D696FC-4887-4054-BE64-C4B69076C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07440"/>
              </p:ext>
            </p:extLst>
          </p:nvPr>
        </p:nvGraphicFramePr>
        <p:xfrm>
          <a:off x="1755775" y="2154084"/>
          <a:ext cx="7369175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4920" imgH="1002960" progId="Equation.DSMT4">
                  <p:embed/>
                </p:oleObj>
              </mc:Choice>
              <mc:Fallback>
                <p:oleObj name="Equation" r:id="rId7" imgW="444492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5775" y="2154084"/>
                        <a:ext cx="7369175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7A4EEAD-AB16-4ACA-967D-DDB3E6D72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9502"/>
              </p:ext>
            </p:extLst>
          </p:nvPr>
        </p:nvGraphicFramePr>
        <p:xfrm>
          <a:off x="4994275" y="4130033"/>
          <a:ext cx="8905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45760" imgH="457200" progId="Equation.DSMT4">
                  <p:embed/>
                </p:oleObj>
              </mc:Choice>
              <mc:Fallback>
                <p:oleObj name="Equation" r:id="rId9" imgW="54576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3FF2045C-DAF7-4525-A09B-623DAF627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94275" y="4130033"/>
                        <a:ext cx="890588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0917E94-8614-4870-8511-D081A1F39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918228"/>
              </p:ext>
            </p:extLst>
          </p:nvPr>
        </p:nvGraphicFramePr>
        <p:xfrm>
          <a:off x="2049462" y="5163161"/>
          <a:ext cx="28003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88760" imgH="444240" progId="Equation.DSMT4">
                  <p:embed/>
                </p:oleObj>
              </mc:Choice>
              <mc:Fallback>
                <p:oleObj name="Equation" r:id="rId11" imgW="1688760" imgH="444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0D696FC-4887-4054-BE64-C4B69076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49462" y="5163161"/>
                        <a:ext cx="28003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7DBF13B-3A85-4066-A5D6-91A838863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377727"/>
              </p:ext>
            </p:extLst>
          </p:nvPr>
        </p:nvGraphicFramePr>
        <p:xfrm>
          <a:off x="2326665" y="356699"/>
          <a:ext cx="5538787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1104840" progId="Equation.DSMT4">
                  <p:embed/>
                </p:oleObj>
              </mc:Choice>
              <mc:Fallback>
                <p:oleObj name="Equation" r:id="rId3" imgW="334008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829E9074-E591-4AB0-B98F-471CA4B26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6665" y="356699"/>
                        <a:ext cx="5538787" cy="18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9506146-7AC9-40F7-B1A1-BC6712D8E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50268"/>
              </p:ext>
            </p:extLst>
          </p:nvPr>
        </p:nvGraphicFramePr>
        <p:xfrm>
          <a:off x="4024189" y="2379051"/>
          <a:ext cx="2322785" cy="6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4189" y="2379051"/>
                        <a:ext cx="2322785" cy="671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A30C037-CE6D-4E83-8C89-077D73B1E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5006"/>
              </p:ext>
            </p:extLst>
          </p:nvPr>
        </p:nvGraphicFramePr>
        <p:xfrm>
          <a:off x="2254617" y="3429000"/>
          <a:ext cx="54530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88960" imgH="1002960" progId="Equation.DSMT4">
                  <p:embed/>
                </p:oleObj>
              </mc:Choice>
              <mc:Fallback>
                <p:oleObj name="Equation" r:id="rId7" imgW="3288960" imgH="10029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17DBF13B-3A85-4066-A5D6-91A838863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4617" y="3429000"/>
                        <a:ext cx="5453062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5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3B109-CC8B-416D-9A80-686AB4A6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25277"/>
              </p:ext>
            </p:extLst>
          </p:nvPr>
        </p:nvGraphicFramePr>
        <p:xfrm>
          <a:off x="2286000" y="48089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0880" imgH="444240" progId="Equation.DSMT4">
                  <p:embed/>
                </p:oleObj>
              </mc:Choice>
              <mc:Fallback>
                <p:oleObj name="Equation" r:id="rId3" imgW="2450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480891"/>
                        <a:ext cx="45720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8E3D1F4-3E1F-4E6F-9E2C-0453D04D1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433440"/>
              </p:ext>
            </p:extLst>
          </p:nvPr>
        </p:nvGraphicFramePr>
        <p:xfrm>
          <a:off x="3332163" y="1604963"/>
          <a:ext cx="3694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44240" progId="Equation.DSMT4">
                  <p:embed/>
                </p:oleObj>
              </mc:Choice>
              <mc:Fallback>
                <p:oleObj name="Equation" r:id="rId5" imgW="1663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2163" y="1604963"/>
                        <a:ext cx="3694112" cy="987425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32989B4-3B5D-4F45-ABF2-2B63A95B4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69504"/>
              </p:ext>
            </p:extLst>
          </p:nvPr>
        </p:nvGraphicFramePr>
        <p:xfrm>
          <a:off x="2136531" y="3059858"/>
          <a:ext cx="978640" cy="41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190440" progId="Equation.DSMT4">
                  <p:embed/>
                </p:oleObj>
              </mc:Choice>
              <mc:Fallback>
                <p:oleObj name="Equation" r:id="rId7" imgW="444240" imgH="1904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3B109-CC8B-416D-9A80-686AB4A68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6531" y="3059858"/>
                        <a:ext cx="978640" cy="419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6E4344-09DE-4E10-8752-FE9A008480E1}"/>
              </a:ext>
            </a:extLst>
          </p:cNvPr>
          <p:cNvSpPr txBox="1"/>
          <p:nvPr/>
        </p:nvSpPr>
        <p:spPr>
          <a:xfrm>
            <a:off x="3437792" y="2980728"/>
            <a:ext cx="436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- коефіцієнт потужності</a:t>
            </a:r>
            <a:endParaRPr lang="ru-UA" sz="2400" i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AB9AEB-DC50-4D4D-8C1F-438FB487E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917" y="3560749"/>
            <a:ext cx="6936106" cy="2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5367B6C-B3DC-4A99-8757-643C2B88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38845"/>
              </p:ext>
            </p:extLst>
          </p:nvPr>
        </p:nvGraphicFramePr>
        <p:xfrm>
          <a:off x="2096476" y="369154"/>
          <a:ext cx="913654" cy="48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6476" y="369154"/>
                        <a:ext cx="913654" cy="48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C2AFC26-4371-4D46-87BF-7C655CB7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67790"/>
              </p:ext>
            </p:extLst>
          </p:nvPr>
        </p:nvGraphicFramePr>
        <p:xfrm>
          <a:off x="3060700" y="4351338"/>
          <a:ext cx="45259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82400" progId="Equation.DSMT4">
                  <p:embed/>
                </p:oleObj>
              </mc:Choice>
              <mc:Fallback>
                <p:oleObj name="Equation" r:id="rId5" imgW="2692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0700" y="4351338"/>
                        <a:ext cx="4525963" cy="8112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DEB261-0195-4D35-B879-B09825384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6" y="953080"/>
            <a:ext cx="6117331" cy="3158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50743-67A4-4C54-9E5F-B90BD0B4A84E}"/>
              </a:ext>
            </a:extLst>
          </p:cNvPr>
          <p:cNvSpPr txBox="1"/>
          <p:nvPr/>
        </p:nvSpPr>
        <p:spPr>
          <a:xfrm>
            <a:off x="1889579" y="5570683"/>
            <a:ext cx="287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побутова мережа</a:t>
            </a:r>
            <a:endParaRPr lang="ru-UA" sz="2400" i="1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699485A-2BC5-4D7C-87E1-3243D6AA0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3012"/>
              </p:ext>
            </p:extLst>
          </p:nvPr>
        </p:nvGraphicFramePr>
        <p:xfrm>
          <a:off x="3435560" y="6184720"/>
          <a:ext cx="1495582" cy="43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25480" imgH="241200" progId="Equation.DSMT4">
                  <p:embed/>
                </p:oleObj>
              </mc:Choice>
              <mc:Fallback>
                <p:oleObj name="Equation" r:id="rId8" imgW="82548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5367B6C-B3DC-4A99-8757-643C2B883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5560" y="6184720"/>
                        <a:ext cx="1495582" cy="43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9ED4814-1D59-4042-BC57-0D10C6D01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295029"/>
              </p:ext>
            </p:extLst>
          </p:nvPr>
        </p:nvGraphicFramePr>
        <p:xfrm>
          <a:off x="5653209" y="6140552"/>
          <a:ext cx="16335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440" imgH="266400" progId="Equation.DSMT4">
                  <p:embed/>
                </p:oleObj>
              </mc:Choice>
              <mc:Fallback>
                <p:oleObj name="Equation" r:id="rId10" imgW="901440" imgH="2664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E699485A-2BC5-4D7C-87E1-3243D6AA0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3209" y="6140552"/>
                        <a:ext cx="1633538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31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54AD8F9-0ED6-4629-A0E0-2A543783F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01484"/>
              </p:ext>
            </p:extLst>
          </p:nvPr>
        </p:nvGraphicFramePr>
        <p:xfrm>
          <a:off x="2224087" y="390890"/>
          <a:ext cx="1073027" cy="7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44240" progId="Equation.DSMT4">
                  <p:embed/>
                </p:oleObj>
              </mc:Choice>
              <mc:Fallback>
                <p:oleObj name="Equation" r:id="rId3" imgW="59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4087" y="390890"/>
                        <a:ext cx="1073027" cy="7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059719-A34A-4D1B-9430-A07151EC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130" y="1338626"/>
            <a:ext cx="7039815" cy="3787289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43EB19A-5391-4D38-BD51-ECCC1B269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37083"/>
              </p:ext>
            </p:extLst>
          </p:nvPr>
        </p:nvGraphicFramePr>
        <p:xfrm>
          <a:off x="4797059" y="5519374"/>
          <a:ext cx="1372447" cy="466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2840" imgH="228600" progId="Equation.DSMT4">
                  <p:embed/>
                </p:oleObj>
              </mc:Choice>
              <mc:Fallback>
                <p:oleObj name="Equation" r:id="rId6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97059" y="5519374"/>
                        <a:ext cx="1372447" cy="466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216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7099152" cy="2016224"/>
          </a:xfrm>
        </p:spPr>
        <p:txBody>
          <a:bodyPr/>
          <a:lstStyle/>
          <a:p>
            <a:r>
              <a:rPr lang="ru-RU" sz="3600" b="1" dirty="0">
                <a:latin typeface="Tahoma" charset="0"/>
              </a:rPr>
              <a:t>Струм </a:t>
            </a:r>
            <a:r>
              <a:rPr lang="ru-RU" sz="3600" b="1" dirty="0" err="1">
                <a:latin typeface="Tahoma" charset="0"/>
              </a:rPr>
              <a:t>зміщення</a:t>
            </a:r>
            <a:r>
              <a:rPr lang="ru-RU" sz="3600" b="1" dirty="0">
                <a:latin typeface="Tahoma" charset="0"/>
              </a:rPr>
              <a:t>. </a:t>
            </a:r>
            <a:br>
              <a:rPr lang="ru-RU" sz="3600" b="1" dirty="0">
                <a:latin typeface="Tahoma" charset="0"/>
              </a:rPr>
            </a:br>
            <a:r>
              <a:rPr lang="ru-RU" sz="3600" b="1" dirty="0">
                <a:latin typeface="Tahoma" charset="0"/>
              </a:rPr>
              <a:t>Система </a:t>
            </a:r>
            <a:r>
              <a:rPr lang="ru-RU" sz="3600" b="1" dirty="0" err="1">
                <a:latin typeface="Tahoma" charset="0"/>
              </a:rPr>
              <a:t>рівнянь</a:t>
            </a:r>
            <a:r>
              <a:rPr lang="ru-RU" sz="3600" b="1" dirty="0">
                <a:latin typeface="Tahoma" charset="0"/>
              </a:rPr>
              <a:t> Максвелла та </a:t>
            </a:r>
            <a:r>
              <a:rPr lang="ru-RU" sz="3600" b="1" dirty="0" err="1">
                <a:latin typeface="Tahoma" charset="0"/>
              </a:rPr>
              <a:t>їх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фізичний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зміст</a:t>
            </a:r>
            <a:r>
              <a:rPr lang="ru-RU" sz="3600" b="1" dirty="0">
                <a:latin typeface="Tahoma" charset="0"/>
              </a:rPr>
              <a:t>. 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2777757" y="5301208"/>
            <a:ext cx="3588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Джеймс Клерк Максвелл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CDC953-011F-48A6-BA3C-544FBF2B0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20682"/>
            <a:ext cx="2111751" cy="29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64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ACB2B3-2C73-4FE3-8975-D9368AD98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7" y="1139940"/>
            <a:ext cx="2345238" cy="17756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ABB11-3F02-47EC-8C20-10273767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17" y="875653"/>
            <a:ext cx="4636108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26B-506D-4DAA-BF7B-CA1249D5CCED}"/>
              </a:ext>
            </a:extLst>
          </p:cNvPr>
          <p:cNvSpPr txBox="1"/>
          <p:nvPr/>
        </p:nvSpPr>
        <p:spPr>
          <a:xfrm>
            <a:off x="1907704" y="116632"/>
            <a:ext cx="691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</a:t>
            </a:r>
            <a:r>
              <a:rPr lang="ru-RU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зміщення</a:t>
            </a:r>
            <a:endParaRPr lang="uk-UA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9FB59DD-9BA3-FDBC-99B2-EADD0E88A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595055"/>
              </p:ext>
            </p:extLst>
          </p:nvPr>
        </p:nvGraphicFramePr>
        <p:xfrm>
          <a:off x="2416175" y="3429000"/>
          <a:ext cx="8969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20560" imgH="457200" progId="Equation.DSMT4">
                  <p:embed/>
                </p:oleObj>
              </mc:Choice>
              <mc:Fallback>
                <p:oleObj name="Equation" r:id="rId5" imgW="5205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6175" y="3429000"/>
                        <a:ext cx="89693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7C752E-E373-0EDC-29F2-6380A1F92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6248"/>
              </p:ext>
            </p:extLst>
          </p:nvPr>
        </p:nvGraphicFramePr>
        <p:xfrm>
          <a:off x="4741863" y="3378200"/>
          <a:ext cx="3767137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4120" imgH="495000" progId="Equation.DSMT4">
                  <p:embed/>
                </p:oleObj>
              </mc:Choice>
              <mc:Fallback>
                <p:oleObj name="Equation" r:id="rId7" imgW="21841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41863" y="3378200"/>
                        <a:ext cx="3767137" cy="85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D59368-C392-5DF8-B4F7-C852EAF5D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601393"/>
              </p:ext>
            </p:extLst>
          </p:nvPr>
        </p:nvGraphicFramePr>
        <p:xfrm>
          <a:off x="4165708" y="4247942"/>
          <a:ext cx="13604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457200" progId="Equation.DSMT4">
                  <p:embed/>
                </p:oleObj>
              </mc:Choice>
              <mc:Fallback>
                <p:oleObj name="Equation" r:id="rId9" imgW="67284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77C752E-E373-0EDC-29F2-6380A1F92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65708" y="4247942"/>
                        <a:ext cx="1360488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FA7175B-1AA7-EC4A-7EC6-00ABD42F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10512"/>
              </p:ext>
            </p:extLst>
          </p:nvPr>
        </p:nvGraphicFramePr>
        <p:xfrm>
          <a:off x="2289175" y="5260975"/>
          <a:ext cx="10080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20" imgH="495000" progId="Equation.DSMT4">
                  <p:embed/>
                </p:oleObj>
              </mc:Choice>
              <mc:Fallback>
                <p:oleObj name="Equation" r:id="rId11" imgW="583920" imgH="4950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9FB59DD-9BA3-FDBC-99B2-EADD0E88A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9175" y="5260975"/>
                        <a:ext cx="10080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7CB1504-CD59-EAFF-823B-6335D6744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289743"/>
              </p:ext>
            </p:extLst>
          </p:nvPr>
        </p:nvGraphicFramePr>
        <p:xfrm>
          <a:off x="3887248" y="5440161"/>
          <a:ext cx="16875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77760" imgH="241200" progId="Equation.DSMT4">
                  <p:embed/>
                </p:oleObj>
              </mc:Choice>
              <mc:Fallback>
                <p:oleObj name="Equation" r:id="rId13" imgW="977760" imgH="241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AFA7175B-1AA7-EC4A-7EC6-00ABD42F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7248" y="5440161"/>
                        <a:ext cx="16875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2D54D9D1-6331-8640-3A9D-565E6378C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99938"/>
              </p:ext>
            </p:extLst>
          </p:nvPr>
        </p:nvGraphicFramePr>
        <p:xfrm>
          <a:off x="6394667" y="5171867"/>
          <a:ext cx="1416468" cy="91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23600" imgH="469800" progId="Equation.DSMT4">
                  <p:embed/>
                </p:oleObj>
              </mc:Choice>
              <mc:Fallback>
                <p:oleObj name="Equation" r:id="rId15" imgW="723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4667" y="5171867"/>
                        <a:ext cx="1416468" cy="9194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A96BCAE0-0624-477E-A581-D89368FBA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1657"/>
              </p:ext>
            </p:extLst>
          </p:nvPr>
        </p:nvGraphicFramePr>
        <p:xfrm>
          <a:off x="5935741" y="395353"/>
          <a:ext cx="2280400" cy="58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1560" imgH="317160" progId="Equation.DSMT4">
                  <p:embed/>
                </p:oleObj>
              </mc:Choice>
              <mc:Fallback>
                <p:oleObj name="Equation" r:id="rId3" imgW="123156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5741" y="395353"/>
                        <a:ext cx="2280400" cy="58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9CDEE179-A5C3-45BB-A032-93331A11F2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644"/>
              </p:ext>
            </p:extLst>
          </p:nvPr>
        </p:nvGraphicFramePr>
        <p:xfrm>
          <a:off x="2358604" y="199249"/>
          <a:ext cx="1469912" cy="97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507960" progId="Equation.DSMT4">
                  <p:embed/>
                </p:oleObj>
              </mc:Choice>
              <mc:Fallback>
                <p:oleObj name="Equation" r:id="rId5" imgW="7617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8604" y="199249"/>
                        <a:ext cx="1469912" cy="979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CAF68B64-801E-4C39-B46F-5793D5A2D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60697"/>
              </p:ext>
            </p:extLst>
          </p:nvPr>
        </p:nvGraphicFramePr>
        <p:xfrm>
          <a:off x="2072459" y="1566418"/>
          <a:ext cx="33591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457200" progId="Equation.DSMT4">
                  <p:embed/>
                </p:oleObj>
              </mc:Choice>
              <mc:Fallback>
                <p:oleObj name="Equation" r:id="rId7" imgW="1815840" imgH="4572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A96BCAE0-0624-477E-A581-D89368FBA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2459" y="1566418"/>
                        <a:ext cx="335915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5D8B0D30-EECE-4A9B-B7AA-F76E3FDEA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04188"/>
              </p:ext>
            </p:extLst>
          </p:nvPr>
        </p:nvGraphicFramePr>
        <p:xfrm>
          <a:off x="3684588" y="2503488"/>
          <a:ext cx="3686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609480" progId="Equation.DSMT4">
                  <p:embed/>
                </p:oleObj>
              </mc:Choice>
              <mc:Fallback>
                <p:oleObj name="Equation" r:id="rId9" imgW="1993680" imgH="609480" progId="Equation.DSMT4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CAF68B64-801E-4C39-B46F-5793D5A2D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4588" y="2503488"/>
                        <a:ext cx="368617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E84CAB3-C372-4689-A9B4-88453FB3D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40341"/>
              </p:ext>
            </p:extLst>
          </p:nvPr>
        </p:nvGraphicFramePr>
        <p:xfrm>
          <a:off x="6514388" y="1566417"/>
          <a:ext cx="22082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14388" y="1566417"/>
                        <a:ext cx="2208213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F771DB-62A9-4439-8DE4-9AC732C1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61836"/>
              </p:ext>
            </p:extLst>
          </p:nvPr>
        </p:nvGraphicFramePr>
        <p:xfrm>
          <a:off x="3334966" y="3932957"/>
          <a:ext cx="45545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63480" imgH="571320" progId="Equation.DSMT4">
                  <p:embed/>
                </p:oleObj>
              </mc:Choice>
              <mc:Fallback>
                <p:oleObj name="Equation" r:id="rId13" imgW="2463480" imgH="5713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5D8B0D30-EECE-4A9B-B7AA-F76E3FDEA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34966" y="3932957"/>
                        <a:ext cx="4554538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2FCD2DA1-14C3-4288-A00F-F6A07F152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907088"/>
              </p:ext>
            </p:extLst>
          </p:nvPr>
        </p:nvGraphicFramePr>
        <p:xfrm>
          <a:off x="4497388" y="5281613"/>
          <a:ext cx="22304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06360" imgH="507960" progId="Equation.DSMT4">
                  <p:embed/>
                </p:oleObj>
              </mc:Choice>
              <mc:Fallback>
                <p:oleObj name="Equation" r:id="rId15" imgW="1206360" imgH="5079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2F771DB-62A9-4439-8DE4-9AC732C1E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7388" y="5281613"/>
                        <a:ext cx="22304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Рукописні дані 2">
                <a:extLst>
                  <a:ext uri="{FF2B5EF4-FFF2-40B4-BE49-F238E27FC236}">
                    <a16:creationId xmlns:a16="http://schemas.microsoft.com/office/drawing/2014/main" id="{3A8B3B7B-B483-E665-9191-4645893FD155}"/>
                  </a:ext>
                </a:extLst>
              </p14:cNvPr>
              <p14:cNvContentPartPr/>
              <p14:nvPr/>
            </p14:nvContentPartPr>
            <p14:xfrm>
              <a:off x="2452680" y="3399480"/>
              <a:ext cx="1883880" cy="593640"/>
            </p14:xfrm>
          </p:contentPart>
        </mc:Choice>
        <mc:Fallback xmlns="">
          <p:pic>
            <p:nvPicPr>
              <p:cNvPr id="3" name="Рукописні дані 2">
                <a:extLst>
                  <a:ext uri="{FF2B5EF4-FFF2-40B4-BE49-F238E27FC236}">
                    <a16:creationId xmlns:a16="http://schemas.microsoft.com/office/drawing/2014/main" id="{3A8B3B7B-B483-E665-9191-4645893FD1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43320" y="3390120"/>
                <a:ext cx="1902600" cy="6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9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124EDC-EBDF-407E-BCA6-8CD76E90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245346" cy="29402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847B0-CE46-415C-8DC2-8396B6478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2554"/>
            <a:ext cx="4140649" cy="3228454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559F1E61-0AE1-F78E-5738-0BD42D374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35028"/>
              </p:ext>
            </p:extLst>
          </p:nvPr>
        </p:nvGraphicFramePr>
        <p:xfrm>
          <a:off x="1864753" y="3649944"/>
          <a:ext cx="2977506" cy="104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66400" progId="Equation.DSMT4">
                  <p:embed/>
                </p:oleObj>
              </mc:Choice>
              <mc:Fallback>
                <p:oleObj name="Equation" r:id="rId5" imgW="761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753" y="3649944"/>
                        <a:ext cx="2977506" cy="104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77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>
                <a:latin typeface="Verdana" pitchFamily="34" charset="0"/>
                <a:ea typeface="굴림" charset="-127"/>
              </a:rPr>
              <a:t> </a:t>
            </a:r>
            <a:r>
              <a:rPr lang="uk-UA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4AD85-B26C-4159-AF3C-BCCB44F80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40767"/>
            <a:ext cx="2232248" cy="3684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8327B-283B-401F-9D64-0F35E7D9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340767"/>
            <a:ext cx="1512168" cy="3616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7C6B3F-FED9-46DB-B481-30101B146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6" y="5866653"/>
            <a:ext cx="5157427" cy="411246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D4CB7CDA-EA64-4A05-B5E9-D4E404E6EF5D}"/>
              </a:ext>
            </a:extLst>
          </p:cNvPr>
          <p:cNvSpPr/>
          <p:nvPr/>
        </p:nvSpPr>
        <p:spPr>
          <a:xfrm>
            <a:off x="2555776" y="5373216"/>
            <a:ext cx="5904656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010B3-C5A7-47CD-9522-1E317E5E2D31}"/>
              </a:ext>
            </a:extLst>
          </p:cNvPr>
          <p:cNvSpPr txBox="1"/>
          <p:nvPr/>
        </p:nvSpPr>
        <p:spPr>
          <a:xfrm>
            <a:off x="6948264" y="5027401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матеріальні</a:t>
            </a:r>
            <a:endParaRPr lang="ru-UA" sz="2400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7B69A6-C2EC-4CD5-AE79-DB8824A3E056}"/>
              </a:ext>
            </a:extLst>
          </p:cNvPr>
          <p:cNvSpPr/>
          <p:nvPr/>
        </p:nvSpPr>
        <p:spPr>
          <a:xfrm>
            <a:off x="1979712" y="1052736"/>
            <a:ext cx="2736304" cy="43204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AE4FB-81F6-48CF-A60F-04F8733CEE7D}"/>
              </a:ext>
            </a:extLst>
          </p:cNvPr>
          <p:cNvSpPr txBox="1"/>
          <p:nvPr/>
        </p:nvSpPr>
        <p:spPr>
          <a:xfrm>
            <a:off x="4572000" y="4063619"/>
            <a:ext cx="1259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польові</a:t>
            </a:r>
            <a:endParaRPr lang="ru-UA" sz="2400" i="1" dirty="0">
              <a:solidFill>
                <a:srgbClr val="7030A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48258C7-6852-4539-88F1-1F5C1E305C16}"/>
              </a:ext>
            </a:extLst>
          </p:cNvPr>
          <p:cNvSpPr/>
          <p:nvPr/>
        </p:nvSpPr>
        <p:spPr>
          <a:xfrm>
            <a:off x="6048164" y="1052735"/>
            <a:ext cx="2736304" cy="397281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69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0ADEE5C-27FC-44FF-AB2A-FD59C070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184" y="364077"/>
            <a:ext cx="73448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uk-UA" kern="0" dirty="0">
                <a:latin typeface="Verdana" pitchFamily="34" charset="0"/>
                <a:ea typeface="굴림" charset="-127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рівнянь Максвелла,</a:t>
            </a:r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8329"/>
              </p:ext>
            </p:extLst>
          </p:nvPr>
        </p:nvGraphicFramePr>
        <p:xfrm>
          <a:off x="4089964" y="1051704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9964" y="1051704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89844"/>
              </p:ext>
            </p:extLst>
          </p:nvPr>
        </p:nvGraphicFramePr>
        <p:xfrm>
          <a:off x="2123643" y="1075673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643" y="1075673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6253887" y="1196652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3887" y="1196652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570414"/>
              </p:ext>
            </p:extLst>
          </p:nvPr>
        </p:nvGraphicFramePr>
        <p:xfrm>
          <a:off x="7824829" y="1182705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4829" y="1182705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110DC-6B53-A07B-7015-9C2EFE64D592}"/>
              </a:ext>
            </a:extLst>
          </p:cNvPr>
          <p:cNvSpPr txBox="1"/>
          <p:nvPr/>
        </p:nvSpPr>
        <p:spPr>
          <a:xfrm>
            <a:off x="1830395" y="2138729"/>
            <a:ext cx="731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C00000"/>
                </a:solidFill>
              </a:rPr>
              <a:t>в стаціонарному випадку розбивається на дві незалежні групи</a:t>
            </a:r>
            <a:endParaRPr lang="ru-UA" i="1" dirty="0">
              <a:solidFill>
                <a:srgbClr val="C00000"/>
              </a:solidFill>
            </a:endParaRPr>
          </a:p>
        </p:txBody>
      </p:sp>
      <p:graphicFrame>
        <p:nvGraphicFramePr>
          <p:cNvPr id="5" name="Об'єкт 2">
            <a:extLst>
              <a:ext uri="{FF2B5EF4-FFF2-40B4-BE49-F238E27FC236}">
                <a16:creationId xmlns:a16="http://schemas.microsoft.com/office/drawing/2014/main" id="{2DFDF67D-B0A8-C245-BA4B-8B2732223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707"/>
              </p:ext>
            </p:extLst>
          </p:nvPr>
        </p:nvGraphicFramePr>
        <p:xfrm>
          <a:off x="3457575" y="2501107"/>
          <a:ext cx="883606" cy="7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507960" progId="Equation.DSMT4">
                  <p:embed/>
                </p:oleObj>
              </mc:Choice>
              <mc:Fallback>
                <p:oleObj name="Equation" r:id="rId11" imgW="60948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7575" y="2501107"/>
                        <a:ext cx="883606" cy="7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15">
            <a:extLst>
              <a:ext uri="{FF2B5EF4-FFF2-40B4-BE49-F238E27FC236}">
                <a16:creationId xmlns:a16="http://schemas.microsoft.com/office/drawing/2014/main" id="{85F2FCD1-8104-2397-EBCF-09778D95F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1687"/>
              </p:ext>
            </p:extLst>
          </p:nvPr>
        </p:nvGraphicFramePr>
        <p:xfrm>
          <a:off x="2233613" y="2532063"/>
          <a:ext cx="7762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83920" imgH="507960" progId="Equation.DSMT4">
                  <p:embed/>
                </p:oleObj>
              </mc:Choice>
              <mc:Fallback>
                <p:oleObj name="Equation" r:id="rId13" imgW="5839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3613" y="2532063"/>
                        <a:ext cx="7762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2">
            <a:extLst>
              <a:ext uri="{FF2B5EF4-FFF2-40B4-BE49-F238E27FC236}">
                <a16:creationId xmlns:a16="http://schemas.microsoft.com/office/drawing/2014/main" id="{25FA54C5-69A3-188B-F02F-14AE9BF6F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13669"/>
              </p:ext>
            </p:extLst>
          </p:nvPr>
        </p:nvGraphicFramePr>
        <p:xfrm>
          <a:off x="6105184" y="2646291"/>
          <a:ext cx="92978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36560" imgH="291960" progId="Equation.DSMT4">
                  <p:embed/>
                </p:oleObj>
              </mc:Choice>
              <mc:Fallback>
                <p:oleObj name="Equation" r:id="rId15" imgW="73656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05184" y="2646291"/>
                        <a:ext cx="929785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7">
            <a:extLst>
              <a:ext uri="{FF2B5EF4-FFF2-40B4-BE49-F238E27FC236}">
                <a16:creationId xmlns:a16="http://schemas.microsoft.com/office/drawing/2014/main" id="{40B7CDF5-F1B2-1BA5-8953-897E141CB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143064"/>
              </p:ext>
            </p:extLst>
          </p:nvPr>
        </p:nvGraphicFramePr>
        <p:xfrm>
          <a:off x="7386912" y="2567161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86912" y="2567161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15">
            <a:extLst>
              <a:ext uri="{FF2B5EF4-FFF2-40B4-BE49-F238E27FC236}">
                <a16:creationId xmlns:a16="http://schemas.microsoft.com/office/drawing/2014/main" id="{BC8F2555-1EE4-1AE6-510D-137D506C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923340"/>
              </p:ext>
            </p:extLst>
          </p:nvPr>
        </p:nvGraphicFramePr>
        <p:xfrm>
          <a:off x="6105184" y="3166169"/>
          <a:ext cx="1061034" cy="3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98400" imgH="253800" progId="Equation.DSMT4">
                  <p:embed/>
                </p:oleObj>
              </mc:Choice>
              <mc:Fallback>
                <p:oleObj name="Equation" r:id="rId17" imgW="698400" imgH="253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5184" y="3166169"/>
                        <a:ext cx="1061034" cy="3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6">
            <a:extLst>
              <a:ext uri="{FF2B5EF4-FFF2-40B4-BE49-F238E27FC236}">
                <a16:creationId xmlns:a16="http://schemas.microsoft.com/office/drawing/2014/main" id="{E21E6BC1-C5A8-9A35-2525-41473E972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807307"/>
              </p:ext>
            </p:extLst>
          </p:nvPr>
        </p:nvGraphicFramePr>
        <p:xfrm>
          <a:off x="7454751" y="3166498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751" y="3166498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9FF5B2-255A-27FD-0299-1D5D838A26E7}"/>
              </a:ext>
            </a:extLst>
          </p:cNvPr>
          <p:cNvSpPr txBox="1"/>
          <p:nvPr/>
        </p:nvSpPr>
        <p:spPr>
          <a:xfrm>
            <a:off x="1830395" y="36817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7030A0"/>
                </a:solidFill>
              </a:rPr>
              <a:t>лінійні</a:t>
            </a:r>
            <a:endParaRPr lang="ru-UA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4C73E-D4E9-F8A6-992E-C62BB1F74617}"/>
              </a:ext>
            </a:extLst>
          </p:cNvPr>
          <p:cNvSpPr txBox="1"/>
          <p:nvPr/>
        </p:nvSpPr>
        <p:spPr>
          <a:xfrm>
            <a:off x="1830395" y="4339888"/>
            <a:ext cx="35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релятивістсько</a:t>
            </a:r>
            <a:r>
              <a:rPr lang="uk-UA" i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-інваріантні</a:t>
            </a:r>
            <a:endParaRPr lang="ru-UA" i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90056-9B1D-E524-8CE3-529BC1686DDD}"/>
              </a:ext>
            </a:extLst>
          </p:cNvPr>
          <p:cNvSpPr txBox="1"/>
          <p:nvPr/>
        </p:nvSpPr>
        <p:spPr>
          <a:xfrm>
            <a:off x="1830395" y="5068284"/>
            <a:ext cx="410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i="1" dirty="0">
                <a:solidFill>
                  <a:srgbClr val="0070C0"/>
                </a:solidFill>
              </a:rPr>
              <a:t>містять рівняння неперервності</a:t>
            </a:r>
            <a:endParaRPr lang="ru-UA" i="1" dirty="0">
              <a:solidFill>
                <a:srgbClr val="0070C0"/>
              </a:solidFill>
            </a:endParaRPr>
          </a:p>
        </p:txBody>
      </p:sp>
      <p:graphicFrame>
        <p:nvGraphicFramePr>
          <p:cNvPr id="14" name="Об'єкт 2">
            <a:extLst>
              <a:ext uri="{FF2B5EF4-FFF2-40B4-BE49-F238E27FC236}">
                <a16:creationId xmlns:a16="http://schemas.microsoft.com/office/drawing/2014/main" id="{D6467830-9AA7-6951-E2CC-0615E217A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328489"/>
              </p:ext>
            </p:extLst>
          </p:nvPr>
        </p:nvGraphicFramePr>
        <p:xfrm>
          <a:off x="2103987" y="55207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987" y="55207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2">
            <a:extLst>
              <a:ext uri="{FF2B5EF4-FFF2-40B4-BE49-F238E27FC236}">
                <a16:creationId xmlns:a16="http://schemas.microsoft.com/office/drawing/2014/main" id="{3E6222BE-EC89-3704-3B69-3E6ED3763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809753"/>
              </p:ext>
            </p:extLst>
          </p:nvPr>
        </p:nvGraphicFramePr>
        <p:xfrm>
          <a:off x="4341181" y="5698272"/>
          <a:ext cx="12832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38080" imgH="241200" progId="Equation.DSMT4">
                  <p:embed/>
                </p:oleObj>
              </mc:Choice>
              <mc:Fallback>
                <p:oleObj name="Equation" r:id="rId19" imgW="838080" imgH="24120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1181" y="5698272"/>
                        <a:ext cx="12832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2">
            <a:extLst>
              <a:ext uri="{FF2B5EF4-FFF2-40B4-BE49-F238E27FC236}">
                <a16:creationId xmlns:a16="http://schemas.microsoft.com/office/drawing/2014/main" id="{1A6C85FC-9C4F-7288-EBDE-E8F40C95B2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7381"/>
              </p:ext>
            </p:extLst>
          </p:nvPr>
        </p:nvGraphicFramePr>
        <p:xfrm>
          <a:off x="6200988" y="5464242"/>
          <a:ext cx="1949228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371600" imgH="507960" progId="Equation.DSMT4">
                  <p:embed/>
                </p:oleObj>
              </mc:Choice>
              <mc:Fallback>
                <p:oleObj name="Equation" r:id="rId21" imgW="1371600" imgH="507960" progId="Equation.DSMT4">
                  <p:embed/>
                  <p:pic>
                    <p:nvPicPr>
                      <p:cNvPr id="14" name="Об'єкт 2">
                        <a:extLst>
                          <a:ext uri="{FF2B5EF4-FFF2-40B4-BE49-F238E27FC236}">
                            <a16:creationId xmlns:a16="http://schemas.microsoft.com/office/drawing/2014/main" id="{D6467830-9AA7-6951-E2CC-0615E217A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0988" y="5464242"/>
                        <a:ext cx="1949228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2">
            <a:extLst>
              <a:ext uri="{FF2B5EF4-FFF2-40B4-BE49-F238E27FC236}">
                <a16:creationId xmlns:a16="http://schemas.microsoft.com/office/drawing/2014/main" id="{41C2B837-DF7A-2A29-CFDA-EEE539585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06133"/>
              </p:ext>
            </p:extLst>
          </p:nvPr>
        </p:nvGraphicFramePr>
        <p:xfrm>
          <a:off x="3006666" y="6158960"/>
          <a:ext cx="2617788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41400" imgH="469800" progId="Equation.DSMT4">
                  <p:embed/>
                </p:oleObj>
              </mc:Choice>
              <mc:Fallback>
                <p:oleObj name="Equation" r:id="rId23" imgW="1841400" imgH="469800" progId="Equation.DSMT4">
                  <p:embed/>
                  <p:pic>
                    <p:nvPicPr>
                      <p:cNvPr id="19" name="Об'єкт 2">
                        <a:extLst>
                          <a:ext uri="{FF2B5EF4-FFF2-40B4-BE49-F238E27FC236}">
                            <a16:creationId xmlns:a16="http://schemas.microsoft.com/office/drawing/2014/main" id="{1A6C85FC-9C4F-7288-EBDE-E8F40C95B2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6666" y="6158960"/>
                        <a:ext cx="2617788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">
            <a:extLst>
              <a:ext uri="{FF2B5EF4-FFF2-40B4-BE49-F238E27FC236}">
                <a16:creationId xmlns:a16="http://schemas.microsoft.com/office/drawing/2014/main" id="{1F66D33E-9983-ECFE-11B6-700D7F549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715955"/>
              </p:ext>
            </p:extLst>
          </p:nvPr>
        </p:nvGraphicFramePr>
        <p:xfrm>
          <a:off x="6326229" y="6158959"/>
          <a:ext cx="14986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54080" imgH="469800" progId="Equation.DSMT4">
                  <p:embed/>
                </p:oleObj>
              </mc:Choice>
              <mc:Fallback>
                <p:oleObj name="Equation" r:id="rId25" imgW="1054080" imgH="469800" progId="Equation.DSMT4">
                  <p:embed/>
                  <p:pic>
                    <p:nvPicPr>
                      <p:cNvPr id="20" name="Об'єкт 2">
                        <a:extLst>
                          <a:ext uri="{FF2B5EF4-FFF2-40B4-BE49-F238E27FC236}">
                            <a16:creationId xmlns:a16="http://schemas.microsoft.com/office/drawing/2014/main" id="{41C2B837-DF7A-2A29-CFDA-EEE539585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326229" y="6158959"/>
                        <a:ext cx="149860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4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04664"/>
            <a:ext cx="6768752" cy="2016224"/>
          </a:xfrm>
        </p:spPr>
        <p:txBody>
          <a:bodyPr/>
          <a:lstStyle/>
          <a:p>
            <a:r>
              <a:rPr lang="ru-RU" sz="3600" b="1" dirty="0" err="1">
                <a:latin typeface="Tahoma" charset="0"/>
              </a:rPr>
              <a:t>Електромагнітні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хвилі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Властивості</a:t>
            </a:r>
            <a:r>
              <a:rPr lang="ru-RU" sz="3600" b="1" dirty="0">
                <a:latin typeface="Tahoma" charset="0"/>
              </a:rPr>
              <a:t> плоских </a:t>
            </a:r>
            <a:r>
              <a:rPr lang="ru-RU" sz="3600" b="1" dirty="0" err="1">
                <a:latin typeface="Tahoma" charset="0"/>
              </a:rPr>
              <a:t>електромагнітних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хвиль</a:t>
            </a:r>
            <a:r>
              <a:rPr lang="ru-RU" sz="3600" b="1" dirty="0">
                <a:latin typeface="Tahoma" charset="0"/>
              </a:rPr>
              <a:t>. </a:t>
            </a:r>
            <a:r>
              <a:rPr lang="ru-RU" sz="3600" b="1" dirty="0" err="1">
                <a:latin typeface="Tahoma" charset="0"/>
              </a:rPr>
              <a:t>Абсолютний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показник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заломлення</a:t>
            </a:r>
            <a:r>
              <a:rPr lang="ru-RU" sz="3600" b="1" dirty="0">
                <a:latin typeface="Tahoma" charset="0"/>
              </a:rPr>
              <a:t> </a:t>
            </a:r>
            <a:r>
              <a:rPr lang="ru-RU" sz="3600" b="1" dirty="0" err="1">
                <a:latin typeface="Tahoma" charset="0"/>
              </a:rPr>
              <a:t>світла</a:t>
            </a:r>
            <a:r>
              <a:rPr lang="ru-RU" sz="3600" b="1" dirty="0">
                <a:latin typeface="Tahoma" charset="0"/>
              </a:rPr>
              <a:t>.</a:t>
            </a:r>
            <a:endParaRPr lang="uk-UA" sz="3600" b="1" dirty="0">
              <a:latin typeface="Tahom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EAAD8-FAF8-4CB3-8435-00D2FA4AF8DA}"/>
              </a:ext>
            </a:extLst>
          </p:cNvPr>
          <p:cNvSpPr txBox="1"/>
          <p:nvPr/>
        </p:nvSpPr>
        <p:spPr>
          <a:xfrm>
            <a:off x="489629" y="5485337"/>
            <a:ext cx="2298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Джон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Генрі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Пойтінг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F12BFF-7B3C-4DD9-A2B7-3D217579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" y="2852936"/>
            <a:ext cx="2016224" cy="25542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0258B-8361-4A30-99EB-D2EAD15D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62" y="2852936"/>
            <a:ext cx="1873150" cy="2554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82D18-9F36-4534-8EC4-DD6FAF37BDE3}"/>
              </a:ext>
            </a:extLst>
          </p:cNvPr>
          <p:cNvSpPr txBox="1"/>
          <p:nvPr/>
        </p:nvSpPr>
        <p:spPr>
          <a:xfrm>
            <a:off x="3563888" y="5492228"/>
            <a:ext cx="2952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Микола </a:t>
            </a:r>
            <a:r>
              <a:rPr lang="ru-RU" sz="2000" dirty="0" err="1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Олексійович</a:t>
            </a:r>
            <a:r>
              <a:rPr lang="ru-RU" sz="2000" dirty="0">
                <a:solidFill>
                  <a:schemeClr val="tx2"/>
                </a:solidFill>
                <a:latin typeface="Verdana" pitchFamily="34" charset="0"/>
                <a:ea typeface="굴림" charset="-127"/>
              </a:rPr>
              <a:t> Умов</a:t>
            </a:r>
            <a:endParaRPr lang="ru-RU" sz="2000" dirty="0">
              <a:solidFill>
                <a:schemeClr val="tx2"/>
              </a:solidFill>
              <a:latin typeface="Verdana" pitchFamily="34" charset="0"/>
              <a:ea typeface="굴림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BF5974-CC59-4AF1-8B6A-96BE8345E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196752"/>
            <a:ext cx="182534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14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D568912B-52A5-4F07-96A1-676EDEA63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890591"/>
              </p:ext>
            </p:extLst>
          </p:nvPr>
        </p:nvGraphicFramePr>
        <p:xfrm>
          <a:off x="4149784" y="385132"/>
          <a:ext cx="1729722" cy="7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8984" imgH="933634" progId="Equation.DSMT4">
                  <p:embed/>
                </p:oleObj>
              </mc:Choice>
              <mc:Fallback>
                <p:oleObj name="Equation" r:id="rId3" imgW="2228984" imgH="933634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9784" y="385132"/>
                        <a:ext cx="1729722" cy="72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495039"/>
              </p:ext>
            </p:extLst>
          </p:nvPr>
        </p:nvGraphicFramePr>
        <p:xfrm>
          <a:off x="2183463" y="409101"/>
          <a:ext cx="1333932" cy="67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507960" progId="Equation.DSMT4">
                  <p:embed/>
                </p:oleObj>
              </mc:Choice>
              <mc:Fallback>
                <p:oleObj name="Equation" r:id="rId5" imgW="100296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3463" y="409101"/>
                        <a:ext cx="1333932" cy="67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AEBD156F-0A2D-428F-BF7F-56F41ABC5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106186"/>
              </p:ext>
            </p:extLst>
          </p:nvPr>
        </p:nvGraphicFramePr>
        <p:xfrm>
          <a:off x="6313707" y="530080"/>
          <a:ext cx="1112118" cy="43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160" imgH="291960" progId="Equation.DSMT4">
                  <p:embed/>
                </p:oleObj>
              </mc:Choice>
              <mc:Fallback>
                <p:oleObj name="Equation" r:id="rId7" imgW="7491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3707" y="530080"/>
                        <a:ext cx="1112118" cy="43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021D0C36-6981-4460-B301-E319B62A9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75828"/>
              </p:ext>
            </p:extLst>
          </p:nvPr>
        </p:nvGraphicFramePr>
        <p:xfrm>
          <a:off x="7884649" y="516133"/>
          <a:ext cx="1112118" cy="44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600" imgH="291960" progId="Equation.DSMT4">
                  <p:embed/>
                </p:oleObj>
              </mc:Choice>
              <mc:Fallback>
                <p:oleObj name="Equation" r:id="rId9" imgW="72360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4649" y="516133"/>
                        <a:ext cx="1112118" cy="44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8C0B784-1361-4642-8587-6E9F23438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76199"/>
              </p:ext>
            </p:extLst>
          </p:nvPr>
        </p:nvGraphicFramePr>
        <p:xfrm>
          <a:off x="2686842" y="1293335"/>
          <a:ext cx="1289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080" imgH="291960" progId="Equation.DSMT4">
                  <p:embed/>
                </p:oleObj>
              </mc:Choice>
              <mc:Fallback>
                <p:oleObj name="Equation" r:id="rId11" imgW="83808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86842" y="1293335"/>
                        <a:ext cx="12890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88282464-FB93-4E23-BFF3-47B806BB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391487"/>
              </p:ext>
            </p:extLst>
          </p:nvPr>
        </p:nvGraphicFramePr>
        <p:xfrm>
          <a:off x="4582322" y="1303246"/>
          <a:ext cx="11715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61760" imgH="291960" progId="Equation.DSMT4">
                  <p:embed/>
                </p:oleObj>
              </mc:Choice>
              <mc:Fallback>
                <p:oleObj name="Equation" r:id="rId13" imgW="7617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82322" y="1303246"/>
                        <a:ext cx="1171575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E8A54C-8F5C-4839-A758-4F9175042C3E}"/>
              </a:ext>
            </a:extLst>
          </p:cNvPr>
          <p:cNvSpPr txBox="1"/>
          <p:nvPr/>
        </p:nvSpPr>
        <p:spPr>
          <a:xfrm>
            <a:off x="2183463" y="1974549"/>
            <a:ext cx="6912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однорідне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нейтральне</a:t>
            </a:r>
            <a:r>
              <a:rPr lang="ru-RU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непровідне</a:t>
            </a:r>
            <a:endParaRPr lang="uk-UA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'єкт 6">
            <a:extLst>
              <a:ext uri="{FF2B5EF4-FFF2-40B4-BE49-F238E27FC236}">
                <a16:creationId xmlns:a16="http://schemas.microsoft.com/office/drawing/2014/main" id="{B543A297-254D-10BE-307C-F27285EA5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14177"/>
              </p:ext>
            </p:extLst>
          </p:nvPr>
        </p:nvGraphicFramePr>
        <p:xfrm>
          <a:off x="3900220" y="2443027"/>
          <a:ext cx="1152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15640" progId="Equation.DSMT4">
                  <p:embed/>
                </p:oleObj>
              </mc:Choice>
              <mc:Fallback>
                <p:oleObj name="Equation" r:id="rId15" imgW="749160" imgH="21564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68C0B784-1361-4642-8587-6E9F2343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00220" y="2443027"/>
                        <a:ext cx="1152525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'єкт 6">
            <a:extLst>
              <a:ext uri="{FF2B5EF4-FFF2-40B4-BE49-F238E27FC236}">
                <a16:creationId xmlns:a16="http://schemas.microsoft.com/office/drawing/2014/main" id="{666FB7C7-9312-02E6-F5B7-63B2B5E7F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29685"/>
              </p:ext>
            </p:extLst>
          </p:nvPr>
        </p:nvGraphicFramePr>
        <p:xfrm>
          <a:off x="3900220" y="2774815"/>
          <a:ext cx="11144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23600" imgH="177480" progId="Equation.DSMT4">
                  <p:embed/>
                </p:oleObj>
              </mc:Choice>
              <mc:Fallback>
                <p:oleObj name="Equation" r:id="rId17" imgW="723600" imgH="177480" progId="Equation.DSMT4">
                  <p:embed/>
                  <p:pic>
                    <p:nvPicPr>
                      <p:cNvPr id="2" name="Об'єкт 6">
                        <a:extLst>
                          <a:ext uri="{FF2B5EF4-FFF2-40B4-BE49-F238E27FC236}">
                            <a16:creationId xmlns:a16="http://schemas.microsoft.com/office/drawing/2014/main" id="{B543A297-254D-10BE-307C-F27285EA5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00220" y="2774815"/>
                        <a:ext cx="111442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16">
            <a:extLst>
              <a:ext uri="{FF2B5EF4-FFF2-40B4-BE49-F238E27FC236}">
                <a16:creationId xmlns:a16="http://schemas.microsoft.com/office/drawing/2014/main" id="{218284BD-7EDD-191D-8319-5EA70A056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590936"/>
              </p:ext>
            </p:extLst>
          </p:nvPr>
        </p:nvGraphicFramePr>
        <p:xfrm>
          <a:off x="5567363" y="2473325"/>
          <a:ext cx="622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419040" imgH="241200" progId="Equation.DSMT4">
                  <p:embed/>
                </p:oleObj>
              </mc:Choice>
              <mc:Fallback>
                <p:oleObj name="Equation" r:id="rId19" imgW="419040" imgH="24120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67363" y="2473325"/>
                        <a:ext cx="6223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2">
            <a:extLst>
              <a:ext uri="{FF2B5EF4-FFF2-40B4-BE49-F238E27FC236}">
                <a16:creationId xmlns:a16="http://schemas.microsoft.com/office/drawing/2014/main" id="{376DD43E-15D5-209D-C79C-56BCBA2D77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03323"/>
              </p:ext>
            </p:extLst>
          </p:nvPr>
        </p:nvGraphicFramePr>
        <p:xfrm>
          <a:off x="7509205" y="2378737"/>
          <a:ext cx="750888" cy="52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19040" imgH="291960" progId="Equation.DSMT4">
                  <p:embed/>
                </p:oleObj>
              </mc:Choice>
              <mc:Fallback>
                <p:oleObj name="Equation" r:id="rId21" imgW="419040" imgH="291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09205" y="2378737"/>
                        <a:ext cx="750888" cy="52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15">
            <a:extLst>
              <a:ext uri="{FF2B5EF4-FFF2-40B4-BE49-F238E27FC236}">
                <a16:creationId xmlns:a16="http://schemas.microsoft.com/office/drawing/2014/main" id="{9F15D379-4649-E4DA-2001-4A1227858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37902"/>
              </p:ext>
            </p:extLst>
          </p:nvPr>
        </p:nvGraphicFramePr>
        <p:xfrm>
          <a:off x="3008731" y="3303565"/>
          <a:ext cx="17716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33440" imgH="507960" progId="Equation.DSMT4">
                  <p:embed/>
                </p:oleObj>
              </mc:Choice>
              <mc:Fallback>
                <p:oleObj name="Equation" r:id="rId23" imgW="13334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08731" y="3303565"/>
                        <a:ext cx="177165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2">
            <a:extLst>
              <a:ext uri="{FF2B5EF4-FFF2-40B4-BE49-F238E27FC236}">
                <a16:creationId xmlns:a16="http://schemas.microsoft.com/office/drawing/2014/main" id="{74FC64D6-B9AC-4CAD-AF16-DA78AF49C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832835"/>
              </p:ext>
            </p:extLst>
          </p:nvPr>
        </p:nvGraphicFramePr>
        <p:xfrm>
          <a:off x="5567363" y="3279356"/>
          <a:ext cx="1580128" cy="68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168200" imgH="507960" progId="Equation.DSMT4">
                  <p:embed/>
                </p:oleObj>
              </mc:Choice>
              <mc:Fallback>
                <p:oleObj name="Equation" r:id="rId25" imgW="116820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567363" y="3279356"/>
                        <a:ext cx="1580128" cy="687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6">
            <a:extLst>
              <a:ext uri="{FF2B5EF4-FFF2-40B4-BE49-F238E27FC236}">
                <a16:creationId xmlns:a16="http://schemas.microsoft.com/office/drawing/2014/main" id="{37C0C765-D09A-D5E5-FB48-D5714C1D9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60569"/>
              </p:ext>
            </p:extLst>
          </p:nvPr>
        </p:nvGraphicFramePr>
        <p:xfrm>
          <a:off x="2219324" y="4174444"/>
          <a:ext cx="1657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117440" imgH="368280" progId="Equation.DSMT4">
                  <p:embed/>
                </p:oleObj>
              </mc:Choice>
              <mc:Fallback>
                <p:oleObj name="Equation" r:id="rId27" imgW="1117440" imgH="36828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219324" y="4174444"/>
                        <a:ext cx="165735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6">
            <a:extLst>
              <a:ext uri="{FF2B5EF4-FFF2-40B4-BE49-F238E27FC236}">
                <a16:creationId xmlns:a16="http://schemas.microsoft.com/office/drawing/2014/main" id="{C96956ED-1DE0-4A47-314C-3A6AB75980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17628"/>
              </p:ext>
            </p:extLst>
          </p:nvPr>
        </p:nvGraphicFramePr>
        <p:xfrm>
          <a:off x="4919993" y="4146820"/>
          <a:ext cx="10731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23600" imgH="291960" progId="Equation.DSMT4">
                  <p:embed/>
                </p:oleObj>
              </mc:Choice>
              <mc:Fallback>
                <p:oleObj name="Equation" r:id="rId29" imgW="723600" imgH="291960" progId="Equation.DSMT4">
                  <p:embed/>
                  <p:pic>
                    <p:nvPicPr>
                      <p:cNvPr id="12" name="Об'єкт 16">
                        <a:extLst>
                          <a:ext uri="{FF2B5EF4-FFF2-40B4-BE49-F238E27FC236}">
                            <a16:creationId xmlns:a16="http://schemas.microsoft.com/office/drawing/2014/main" id="{37C0C765-D09A-D5E5-FB48-D5714C1D9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19993" y="4146820"/>
                        <a:ext cx="10731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6">
            <a:extLst>
              <a:ext uri="{FF2B5EF4-FFF2-40B4-BE49-F238E27FC236}">
                <a16:creationId xmlns:a16="http://schemas.microsoft.com/office/drawing/2014/main" id="{57FE1A83-DF43-9BB2-7A30-D01B4C219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57919"/>
              </p:ext>
            </p:extLst>
          </p:nvPr>
        </p:nvGraphicFramePr>
        <p:xfrm>
          <a:off x="6955402" y="4127342"/>
          <a:ext cx="1111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749160" imgH="291960" progId="Equation.DSMT4">
                  <p:embed/>
                </p:oleObj>
              </mc:Choice>
              <mc:Fallback>
                <p:oleObj name="Equation" r:id="rId31" imgW="749160" imgH="291960" progId="Equation.DSMT4">
                  <p:embed/>
                  <p:pic>
                    <p:nvPicPr>
                      <p:cNvPr id="13" name="Об'єкт 16">
                        <a:extLst>
                          <a:ext uri="{FF2B5EF4-FFF2-40B4-BE49-F238E27FC236}">
                            <a16:creationId xmlns:a16="http://schemas.microsoft.com/office/drawing/2014/main" id="{C96956ED-1DE0-4A47-314C-3A6AB7598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955402" y="4127342"/>
                        <a:ext cx="1111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5">
            <a:extLst>
              <a:ext uri="{FF2B5EF4-FFF2-40B4-BE49-F238E27FC236}">
                <a16:creationId xmlns:a16="http://schemas.microsoft.com/office/drawing/2014/main" id="{5E86B6D8-FB1F-9D0E-83F0-E10E1DD3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40188"/>
              </p:ext>
            </p:extLst>
          </p:nvPr>
        </p:nvGraphicFramePr>
        <p:xfrm>
          <a:off x="2155136" y="4810350"/>
          <a:ext cx="63087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4749480" imgH="507960" progId="Equation.DSMT4">
                  <p:embed/>
                </p:oleObj>
              </mc:Choice>
              <mc:Fallback>
                <p:oleObj name="Equation" r:id="rId33" imgW="4749480" imgH="507960" progId="Equation.DSMT4">
                  <p:embed/>
                  <p:pic>
                    <p:nvPicPr>
                      <p:cNvPr id="10" name="Об'єкт 15">
                        <a:extLst>
                          <a:ext uri="{FF2B5EF4-FFF2-40B4-BE49-F238E27FC236}">
                            <a16:creationId xmlns:a16="http://schemas.microsoft.com/office/drawing/2014/main" id="{9F15D379-4649-E4DA-2001-4A1227858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55136" y="4810350"/>
                        <a:ext cx="63087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5">
            <a:extLst>
              <a:ext uri="{FF2B5EF4-FFF2-40B4-BE49-F238E27FC236}">
                <a16:creationId xmlns:a16="http://schemas.microsoft.com/office/drawing/2014/main" id="{16C86441-C786-9170-0CAF-AB6029364A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71010"/>
              </p:ext>
            </p:extLst>
          </p:nvPr>
        </p:nvGraphicFramePr>
        <p:xfrm>
          <a:off x="2120105" y="5456379"/>
          <a:ext cx="1855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396800" imgH="507960" progId="Equation.DSMT4">
                  <p:embed/>
                </p:oleObj>
              </mc:Choice>
              <mc:Fallback>
                <p:oleObj name="Equation" r:id="rId35" imgW="1396800" imgH="507960" progId="Equation.DSMT4">
                  <p:embed/>
                  <p:pic>
                    <p:nvPicPr>
                      <p:cNvPr id="15" name="Об'єкт 15">
                        <a:extLst>
                          <a:ext uri="{FF2B5EF4-FFF2-40B4-BE49-F238E27FC236}">
                            <a16:creationId xmlns:a16="http://schemas.microsoft.com/office/drawing/2014/main" id="{5E86B6D8-FB1F-9D0E-83F0-E10E1DD36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120105" y="5456379"/>
                        <a:ext cx="1855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5">
            <a:extLst>
              <a:ext uri="{FF2B5EF4-FFF2-40B4-BE49-F238E27FC236}">
                <a16:creationId xmlns:a16="http://schemas.microsoft.com/office/drawing/2014/main" id="{DCA5E1A5-669A-036A-E188-D140339E3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50461"/>
              </p:ext>
            </p:extLst>
          </p:nvPr>
        </p:nvGraphicFramePr>
        <p:xfrm>
          <a:off x="5014645" y="5544261"/>
          <a:ext cx="33401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514600" imgH="545760" progId="Equation.DSMT4">
                  <p:embed/>
                </p:oleObj>
              </mc:Choice>
              <mc:Fallback>
                <p:oleObj name="Equation" r:id="rId37" imgW="2514600" imgH="5457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014645" y="5544261"/>
                        <a:ext cx="334010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15">
            <a:extLst>
              <a:ext uri="{FF2B5EF4-FFF2-40B4-BE49-F238E27FC236}">
                <a16:creationId xmlns:a16="http://schemas.microsoft.com/office/drawing/2014/main" id="{6C315B04-9AB5-9EC8-77CE-5B52EFDB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62803"/>
              </p:ext>
            </p:extLst>
          </p:nvPr>
        </p:nvGraphicFramePr>
        <p:xfrm>
          <a:off x="2011363" y="6165850"/>
          <a:ext cx="1939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460160" imgH="507960" progId="Equation.DSMT4">
                  <p:embed/>
                </p:oleObj>
              </mc:Choice>
              <mc:Fallback>
                <p:oleObj name="Equation" r:id="rId39" imgW="1460160" imgH="507960" progId="Equation.DSMT4">
                  <p:embed/>
                  <p:pic>
                    <p:nvPicPr>
                      <p:cNvPr id="19" name="Об'єкт 15">
                        <a:extLst>
                          <a:ext uri="{FF2B5EF4-FFF2-40B4-BE49-F238E27FC236}">
                            <a16:creationId xmlns:a16="http://schemas.microsoft.com/office/drawing/2014/main" id="{16C86441-C786-9170-0CAF-AB6029364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11363" y="6165850"/>
                        <a:ext cx="1939925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A75C565D-F049-8A38-D0C5-705AA76E0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896294"/>
              </p:ext>
            </p:extLst>
          </p:nvPr>
        </p:nvGraphicFramePr>
        <p:xfrm>
          <a:off x="6697663" y="1295400"/>
          <a:ext cx="89693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583920" imgH="291960" progId="Equation.DSMT4">
                  <p:embed/>
                </p:oleObj>
              </mc:Choice>
              <mc:Fallback>
                <p:oleObj name="Equation" r:id="rId41" imgW="583920" imgH="29196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88282464-FB93-4E23-BFF3-47B806BB1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697663" y="1295400"/>
                        <a:ext cx="896937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6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1D73B-06A8-4EF1-9897-3CF8CBB8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0" y="3711918"/>
            <a:ext cx="4536504" cy="2551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9FDE7B-146E-45C0-B19B-D47D14842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34" y="1421467"/>
            <a:ext cx="3170965" cy="161229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97BF7AA-BF2C-4D7E-BA69-8C91CF60E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2108"/>
            <a:ext cx="650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uk-UA" altLang="ko-KR" sz="3600" i="1" kern="0" dirty="0">
                <a:latin typeface="Verdana" pitchFamily="34" charset="0"/>
                <a:ea typeface="굴림" charset="-127"/>
              </a:rPr>
              <a:t>хвильове рівняння</a:t>
            </a:r>
            <a:endParaRPr lang="uk-UA" sz="3600" i="1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і дані 1">
                <a:extLst>
                  <a:ext uri="{FF2B5EF4-FFF2-40B4-BE49-F238E27FC236}">
                    <a16:creationId xmlns:a16="http://schemas.microsoft.com/office/drawing/2014/main" id="{148D8BF0-6AD9-4948-D45A-18C1ABBE9C0D}"/>
                  </a:ext>
                </a:extLst>
              </p14:cNvPr>
              <p14:cNvContentPartPr/>
              <p14:nvPr/>
            </p14:nvContentPartPr>
            <p14:xfrm>
              <a:off x="4899600" y="3091320"/>
              <a:ext cx="2002320" cy="366120"/>
            </p14:xfrm>
          </p:contentPart>
        </mc:Choice>
        <mc:Fallback xmlns="">
          <p:pic>
            <p:nvPicPr>
              <p:cNvPr id="2" name="Рукописні дані 1">
                <a:extLst>
                  <a:ext uri="{FF2B5EF4-FFF2-40B4-BE49-F238E27FC236}">
                    <a16:creationId xmlns:a16="http://schemas.microsoft.com/office/drawing/2014/main" id="{148D8BF0-6AD9-4948-D45A-18C1ABBE9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240" y="3081960"/>
                <a:ext cx="202104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342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0E366766-76DE-4319-9D30-FACB2586F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90415"/>
              </p:ext>
            </p:extLst>
          </p:nvPr>
        </p:nvGraphicFramePr>
        <p:xfrm>
          <a:off x="2323091" y="614511"/>
          <a:ext cx="2634165" cy="94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507960" progId="Equation.DSMT4">
                  <p:embed/>
                </p:oleObj>
              </mc:Choice>
              <mc:Fallback>
                <p:oleObj name="Equation" r:id="rId3" imgW="140940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3091" y="614511"/>
                        <a:ext cx="2634165" cy="94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95AB9D13-23CE-4BDA-8168-130641D42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36728"/>
              </p:ext>
            </p:extLst>
          </p:nvPr>
        </p:nvGraphicFramePr>
        <p:xfrm>
          <a:off x="5999163" y="614363"/>
          <a:ext cx="2752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507960" progId="Equation.DSMT4">
                  <p:embed/>
                </p:oleObj>
              </mc:Choice>
              <mc:Fallback>
                <p:oleObj name="Equation" r:id="rId5" imgW="147312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9163" y="614363"/>
                        <a:ext cx="275272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5">
            <a:extLst>
              <a:ext uri="{FF2B5EF4-FFF2-40B4-BE49-F238E27FC236}">
                <a16:creationId xmlns:a16="http://schemas.microsoft.com/office/drawing/2014/main" id="{542F040F-225E-0ED6-05AE-92BE0C8EB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529"/>
              </p:ext>
            </p:extLst>
          </p:nvPr>
        </p:nvGraphicFramePr>
        <p:xfrm>
          <a:off x="4124942" y="2030000"/>
          <a:ext cx="2525783" cy="68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330120" progId="Equation.DSMT4">
                  <p:embed/>
                </p:oleObj>
              </mc:Choice>
              <mc:Fallback>
                <p:oleObj name="Equation" r:id="rId7" imgW="1218960" imgH="33012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942" y="2030000"/>
                        <a:ext cx="2525783" cy="68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68A96A-F202-C580-6D8A-84BDDA31D269}"/>
              </a:ext>
            </a:extLst>
          </p:cNvPr>
          <p:cNvSpPr txBox="1"/>
          <p:nvPr/>
        </p:nvSpPr>
        <p:spPr>
          <a:xfrm>
            <a:off x="2130640" y="3429000"/>
            <a:ext cx="1434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C00000"/>
                </a:solidFill>
              </a:rPr>
              <a:t>вакуум:</a:t>
            </a:r>
            <a:endParaRPr lang="ru-UA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Об'єкт 15">
            <a:extLst>
              <a:ext uri="{FF2B5EF4-FFF2-40B4-BE49-F238E27FC236}">
                <a16:creationId xmlns:a16="http://schemas.microsoft.com/office/drawing/2014/main" id="{319F8BE4-2AD3-5319-B186-CCF5EB527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62905"/>
              </p:ext>
            </p:extLst>
          </p:nvPr>
        </p:nvGraphicFramePr>
        <p:xfrm>
          <a:off x="4012100" y="3218032"/>
          <a:ext cx="434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95200" imgH="558720" progId="Equation.DSMT4">
                  <p:embed/>
                </p:oleObj>
              </mc:Choice>
              <mc:Fallback>
                <p:oleObj name="Equation" r:id="rId9" imgW="2095200" imgH="558720" progId="Equation.DSMT4">
                  <p:embed/>
                  <p:pic>
                    <p:nvPicPr>
                      <p:cNvPr id="2" name="Об'єкт 15">
                        <a:extLst>
                          <a:ext uri="{FF2B5EF4-FFF2-40B4-BE49-F238E27FC236}">
                            <a16:creationId xmlns:a16="http://schemas.microsoft.com/office/drawing/2014/main" id="{542F040F-225E-0ED6-05AE-92BE0C8EB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2100" y="3218032"/>
                        <a:ext cx="4340225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C1D2F1-3616-6975-67AF-36417CA5C53C}"/>
              </a:ext>
            </a:extLst>
          </p:cNvPr>
          <p:cNvSpPr txBox="1"/>
          <p:nvPr/>
        </p:nvSpPr>
        <p:spPr>
          <a:xfrm>
            <a:off x="1929760" y="4958904"/>
            <a:ext cx="32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інше середовище:</a:t>
            </a:r>
            <a:endParaRPr lang="ru-UA" sz="2800" dirty="0">
              <a:solidFill>
                <a:srgbClr val="0070C0"/>
              </a:solidFill>
            </a:endParaRPr>
          </a:p>
        </p:txBody>
      </p:sp>
      <p:graphicFrame>
        <p:nvGraphicFramePr>
          <p:cNvPr id="7" name="Об'єкт 15">
            <a:extLst>
              <a:ext uri="{FF2B5EF4-FFF2-40B4-BE49-F238E27FC236}">
                <a16:creationId xmlns:a16="http://schemas.microsoft.com/office/drawing/2014/main" id="{29C17A9F-3BFC-13D9-1494-32F5A783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54039"/>
              </p:ext>
            </p:extLst>
          </p:nvPr>
        </p:nvGraphicFramePr>
        <p:xfrm>
          <a:off x="5631480" y="4777388"/>
          <a:ext cx="210343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920" imgH="545760" progId="Equation.DSMT4">
                  <p:embed/>
                </p:oleObj>
              </mc:Choice>
              <mc:Fallback>
                <p:oleObj name="Equation" r:id="rId11" imgW="1015920" imgH="545760" progId="Equation.DSMT4">
                  <p:embed/>
                  <p:pic>
                    <p:nvPicPr>
                      <p:cNvPr id="4" name="Об'єкт 15">
                        <a:extLst>
                          <a:ext uri="{FF2B5EF4-FFF2-40B4-BE49-F238E27FC236}">
                            <a16:creationId xmlns:a16="http://schemas.microsoft.com/office/drawing/2014/main" id="{319F8BE4-2AD3-5319-B186-CCF5EB52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480" y="4777388"/>
                        <a:ext cx="2103437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15">
            <a:extLst>
              <a:ext uri="{FF2B5EF4-FFF2-40B4-BE49-F238E27FC236}">
                <a16:creationId xmlns:a16="http://schemas.microsoft.com/office/drawing/2014/main" id="{8E5CFDB6-5B79-8AA1-6C6F-F5C0B223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823930"/>
              </p:ext>
            </p:extLst>
          </p:nvPr>
        </p:nvGraphicFramePr>
        <p:xfrm>
          <a:off x="6253233" y="5927724"/>
          <a:ext cx="1366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04560" progId="Equation.DSMT4">
                  <p:embed/>
                </p:oleObj>
              </mc:Choice>
              <mc:Fallback>
                <p:oleObj name="Equation" r:id="rId13" imgW="660240" imgH="304560" progId="Equation.DSMT4">
                  <p:embed/>
                  <p:pic>
                    <p:nvPicPr>
                      <p:cNvPr id="7" name="Об'єкт 15">
                        <a:extLst>
                          <a:ext uri="{FF2B5EF4-FFF2-40B4-BE49-F238E27FC236}">
                            <a16:creationId xmlns:a16="http://schemas.microsoft.com/office/drawing/2014/main" id="{29C17A9F-3BFC-13D9-1494-32F5A7834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3233" y="5927724"/>
                        <a:ext cx="1366838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00F048-260E-4E28-3A1F-F767B5987FC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1708727"/>
            <a:ext cx="1608346" cy="8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2D1E2CEE-59E7-41E9-B2A3-023DFB6B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9E78B193-3359-475E-833C-D48EE55E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4ACE458D-C1F2-4948-BE80-82B96B7B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63564"/>
              </p:ext>
            </p:extLst>
          </p:nvPr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D568912B-52A5-4F07-96A1-676EDEA63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DC2A201-96BF-4F0C-A38B-03BE2F31C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077083"/>
              </p:ext>
            </p:extLst>
          </p:nvPr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0E366766-76DE-4319-9D30-FACB2586F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66FA0A85-AF98-42A0-9FF6-888CDA9C4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700416"/>
              </p:ext>
            </p:extLst>
          </p:nvPr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AEBD156F-0A2D-428F-BF7F-56F41ABC5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9B835F2F-A44C-442E-B082-9EFAD4DAF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6221"/>
              </p:ext>
            </p:extLst>
          </p:nvPr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021D0C36-6981-4460-B301-E319B62A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3499C2-D0A0-2C20-41D5-B5CC6747D09D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A61B4257-12C4-B1D8-9B7A-E014BC735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29067"/>
              </p:ext>
            </p:extLst>
          </p:nvPr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7860D25C-A595-3AC1-B057-EAD0C04AF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000254"/>
              </p:ext>
            </p:extLst>
          </p:nvPr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F42E48E3-E3E5-B52C-DBAB-DBF1CB4384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00908"/>
              </p:ext>
            </p:extLst>
          </p:nvPr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B381A822-E47E-5B68-DFC0-BF18B7EA7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735066"/>
              </p:ext>
            </p:extLst>
          </p:nvPr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BBC7E313-9807-1209-59DE-6918DDA67C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07054"/>
              </p:ext>
            </p:extLst>
          </p:nvPr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00FBAD2B-E691-A546-E360-27960067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906832"/>
              </p:ext>
            </p:extLst>
          </p:nvPr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9594C3F7-05CC-4B40-74B9-FDD1EC645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8709"/>
              </p:ext>
            </p:extLst>
          </p:nvPr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73823090-6EA8-A2A2-769F-AEB55854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404589"/>
              </p:ext>
            </p:extLst>
          </p:nvPr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73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C4FDE-E8B9-4905-8200-737804DF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05064"/>
            <a:ext cx="2352125" cy="23521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BEE8BF-DD20-4E39-A2D1-7346AB7B6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44827"/>
            <a:ext cx="5486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23D7A-479B-5EF0-99A0-CBC04AF5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-xLTN29.png">
            <a:extLst>
              <a:ext uri="{FF2B5EF4-FFF2-40B4-BE49-F238E27FC236}">
                <a16:creationId xmlns:a16="http://schemas.microsoft.com/office/drawing/2014/main" id="{E32A4E5E-9F93-27C4-FF79-61D9218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91" y="5659066"/>
            <a:ext cx="3089679" cy="895559"/>
          </a:xfrm>
          <a:prstGeom prst="rect">
            <a:avLst/>
          </a:prstGeom>
        </p:spPr>
      </p:pic>
      <p:pic>
        <p:nvPicPr>
          <p:cNvPr id="3" name="Рисунок 2" descr="img-fTek1e.png">
            <a:extLst>
              <a:ext uri="{FF2B5EF4-FFF2-40B4-BE49-F238E27FC236}">
                <a16:creationId xmlns:a16="http://schemas.microsoft.com/office/drawing/2014/main" id="{1CEAA100-76F9-5FFF-04B0-3FA16F946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29" y="5200563"/>
            <a:ext cx="2272801" cy="150788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AA713DA5-0641-9416-18D4-6415F847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0650" y="254910"/>
          <a:ext cx="1613798" cy="68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07960" progId="Equation.DSMT4">
                  <p:embed/>
                </p:oleObj>
              </mc:Choice>
              <mc:Fallback>
                <p:oleObj name="Equation" r:id="rId5" imgW="1193760" imgH="50796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4ACE458D-C1F2-4948-BE80-82B96B7BC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0650" y="254910"/>
                        <a:ext cx="1613798" cy="68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B4489D43-09EA-5A61-330A-2F8198C20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1787" y="288016"/>
          <a:ext cx="17891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507960" progId="Equation.DSMT4">
                  <p:embed/>
                </p:oleObj>
              </mc:Choice>
              <mc:Fallback>
                <p:oleObj name="Equation" r:id="rId7" imgW="1346040" imgH="5079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1787" y="288016"/>
                        <a:ext cx="17891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525B5211-A567-B86D-A84A-6EF9C9529B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7129" y="3506202"/>
          <a:ext cx="1092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91960" progId="Equation.DSMT4">
                  <p:embed/>
                </p:oleObj>
              </mc:Choice>
              <mc:Fallback>
                <p:oleObj name="Equation" r:id="rId9" imgW="736560" imgH="2919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66FA0A85-AF98-42A0-9FF6-888CDA9C4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7129" y="3506202"/>
                        <a:ext cx="10922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61AAAAD9-2E36-70A9-A262-9C5F2EE954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630" y="3429000"/>
          <a:ext cx="119221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74360" imgH="291960" progId="Equation.DSMT4">
                  <p:embed/>
                </p:oleObj>
              </mc:Choice>
              <mc:Fallback>
                <p:oleObj name="Equation" r:id="rId11" imgW="774360" imgH="2919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9B835F2F-A44C-442E-B082-9EFAD4DAF6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18630" y="3429000"/>
                        <a:ext cx="1192212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3D9C893-28DA-EE1B-84B5-665CC037FDC6}"/>
              </a:ext>
            </a:extLst>
          </p:cNvPr>
          <p:cNvCxnSpPr/>
          <p:nvPr/>
        </p:nvCxnSpPr>
        <p:spPr>
          <a:xfrm>
            <a:off x="1811045" y="5024761"/>
            <a:ext cx="73329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Об'єкт 4">
            <a:extLst>
              <a:ext uri="{FF2B5EF4-FFF2-40B4-BE49-F238E27FC236}">
                <a16:creationId xmlns:a16="http://schemas.microsoft.com/office/drawing/2014/main" id="{C308457B-1A93-5E19-56E9-329595DC8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4568" y="1048557"/>
          <a:ext cx="2315062" cy="679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680" imgH="583920" progId="Equation.DSMT4">
                  <p:embed/>
                </p:oleObj>
              </mc:Choice>
              <mc:Fallback>
                <p:oleObj name="Equation" r:id="rId13" imgW="1993680" imgH="583920" progId="Equation.DSMT4">
                  <p:embed/>
                  <p:pic>
                    <p:nvPicPr>
                      <p:cNvPr id="10" name="Об'єкт 4">
                        <a:extLst>
                          <a:ext uri="{FF2B5EF4-FFF2-40B4-BE49-F238E27FC236}">
                            <a16:creationId xmlns:a16="http://schemas.microsoft.com/office/drawing/2014/main" id="{A61B4257-12C4-B1D8-9B7A-E014BC735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4568" y="1048557"/>
                        <a:ext cx="2315062" cy="679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4">
            <a:extLst>
              <a:ext uri="{FF2B5EF4-FFF2-40B4-BE49-F238E27FC236}">
                <a16:creationId xmlns:a16="http://schemas.microsoft.com/office/drawing/2014/main" id="{255ABD67-1C14-9AC7-3EAA-5DA7A3B70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863725"/>
          <a:ext cx="23145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93680" imgH="533160" progId="Equation.DSMT4">
                  <p:embed/>
                </p:oleObj>
              </mc:Choice>
              <mc:Fallback>
                <p:oleObj name="Equation" r:id="rId15" imgW="1993680" imgH="533160" progId="Equation.DSMT4">
                  <p:embed/>
                  <p:pic>
                    <p:nvPicPr>
                      <p:cNvPr id="11" name="Об'єкт 4">
                        <a:extLst>
                          <a:ext uri="{FF2B5EF4-FFF2-40B4-BE49-F238E27FC236}">
                            <a16:creationId xmlns:a16="http://schemas.microsoft.com/office/drawing/2014/main" id="{7860D25C-A595-3AC1-B057-EAD0C04AF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24075" y="1863725"/>
                        <a:ext cx="231457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4">
            <a:extLst>
              <a:ext uri="{FF2B5EF4-FFF2-40B4-BE49-F238E27FC236}">
                <a16:creationId xmlns:a16="http://schemas.microsoft.com/office/drawing/2014/main" id="{07A36CAE-D844-4130-8C10-C0EAF0FA3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6775" y="2551113"/>
          <a:ext cx="23145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93680" imgH="583920" progId="Equation.DSMT4">
                  <p:embed/>
                </p:oleObj>
              </mc:Choice>
              <mc:Fallback>
                <p:oleObj name="Equation" r:id="rId17" imgW="1993680" imgH="583920" progId="Equation.DSMT4">
                  <p:embed/>
                  <p:pic>
                    <p:nvPicPr>
                      <p:cNvPr id="12" name="Об'єкт 4">
                        <a:extLst>
                          <a:ext uri="{FF2B5EF4-FFF2-40B4-BE49-F238E27FC236}">
                            <a16:creationId xmlns:a16="http://schemas.microsoft.com/office/drawing/2014/main" id="{F42E48E3-E3E5-B52C-DBAB-DBF1CB4384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36775" y="2551113"/>
                        <a:ext cx="2314575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4">
            <a:extLst>
              <a:ext uri="{FF2B5EF4-FFF2-40B4-BE49-F238E27FC236}">
                <a16:creationId xmlns:a16="http://schemas.microsoft.com/office/drawing/2014/main" id="{A633AB6E-8E3E-9A89-735B-540D1A771B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1550" y="1049338"/>
          <a:ext cx="2182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879560" imgH="583920" progId="Equation.DSMT4">
                  <p:embed/>
                </p:oleObj>
              </mc:Choice>
              <mc:Fallback>
                <p:oleObj name="Equation" r:id="rId19" imgW="1879560" imgH="583920" progId="Equation.DSMT4">
                  <p:embed/>
                  <p:pic>
                    <p:nvPicPr>
                      <p:cNvPr id="13" name="Об'єкт 4">
                        <a:extLst>
                          <a:ext uri="{FF2B5EF4-FFF2-40B4-BE49-F238E27FC236}">
                            <a16:creationId xmlns:a16="http://schemas.microsoft.com/office/drawing/2014/main" id="{B381A822-E47E-5B68-DFC0-BF18B7EA7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1550" y="1049338"/>
                        <a:ext cx="2182813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4">
            <a:extLst>
              <a:ext uri="{FF2B5EF4-FFF2-40B4-BE49-F238E27FC236}">
                <a16:creationId xmlns:a16="http://schemas.microsoft.com/office/drawing/2014/main" id="{2F83CCF0-942C-BDAD-E750-E1A3B20782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7588" y="2541588"/>
          <a:ext cx="218281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79560" imgH="583920" progId="Equation.DSMT4">
                  <p:embed/>
                </p:oleObj>
              </mc:Choice>
              <mc:Fallback>
                <p:oleObj name="Equation" r:id="rId21" imgW="1879560" imgH="583920" progId="Equation.DSMT4">
                  <p:embed/>
                  <p:pic>
                    <p:nvPicPr>
                      <p:cNvPr id="14" name="Об'єкт 4">
                        <a:extLst>
                          <a:ext uri="{FF2B5EF4-FFF2-40B4-BE49-F238E27FC236}">
                            <a16:creationId xmlns:a16="http://schemas.microsoft.com/office/drawing/2014/main" id="{BBC7E313-9807-1209-59DE-6918DDA67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7588" y="2541588"/>
                        <a:ext cx="2182812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4">
            <a:extLst>
              <a:ext uri="{FF2B5EF4-FFF2-40B4-BE49-F238E27FC236}">
                <a16:creationId xmlns:a16="http://schemas.microsoft.com/office/drawing/2014/main" id="{634352F3-0065-90E0-AD66-7643717E6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3138" y="1827213"/>
          <a:ext cx="2181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879560" imgH="533160" progId="Equation.DSMT4">
                  <p:embed/>
                </p:oleObj>
              </mc:Choice>
              <mc:Fallback>
                <p:oleObj name="Equation" r:id="rId23" imgW="1879560" imgH="533160" progId="Equation.DSMT4">
                  <p:embed/>
                  <p:pic>
                    <p:nvPicPr>
                      <p:cNvPr id="15" name="Об'єкт 4">
                        <a:extLst>
                          <a:ext uri="{FF2B5EF4-FFF2-40B4-BE49-F238E27FC236}">
                            <a16:creationId xmlns:a16="http://schemas.microsoft.com/office/drawing/2014/main" id="{00FBAD2B-E691-A546-E360-279600678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3138" y="1827213"/>
                        <a:ext cx="2181225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4">
            <a:extLst>
              <a:ext uri="{FF2B5EF4-FFF2-40B4-BE49-F238E27FC236}">
                <a16:creationId xmlns:a16="http://schemas.microsoft.com/office/drawing/2014/main" id="{B195712C-BC70-30DC-E42A-6F51F98C3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2077" y="4101006"/>
          <a:ext cx="2144453" cy="70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612800" imgH="533160" progId="Equation.DSMT4">
                  <p:embed/>
                </p:oleObj>
              </mc:Choice>
              <mc:Fallback>
                <p:oleObj name="Equation" r:id="rId25" imgW="1612800" imgH="533160" progId="Equation.DSMT4">
                  <p:embed/>
                  <p:pic>
                    <p:nvPicPr>
                      <p:cNvPr id="16" name="Об'єкт 4">
                        <a:extLst>
                          <a:ext uri="{FF2B5EF4-FFF2-40B4-BE49-F238E27FC236}">
                            <a16:creationId xmlns:a16="http://schemas.microsoft.com/office/drawing/2014/main" id="{9594C3F7-05CC-4B40-74B9-FDD1EC645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92077" y="4101006"/>
                        <a:ext cx="2144453" cy="70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4">
            <a:extLst>
              <a:ext uri="{FF2B5EF4-FFF2-40B4-BE49-F238E27FC236}">
                <a16:creationId xmlns:a16="http://schemas.microsoft.com/office/drawing/2014/main" id="{925B5572-77F5-511C-F6E3-A73C46CB7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7463" y="4087813"/>
          <a:ext cx="2295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26920" imgH="533160" progId="Equation.DSMT4">
                  <p:embed/>
                </p:oleObj>
              </mc:Choice>
              <mc:Fallback>
                <p:oleObj name="Equation" r:id="rId27" imgW="1726920" imgH="533160" progId="Equation.DSMT4">
                  <p:embed/>
                  <p:pic>
                    <p:nvPicPr>
                      <p:cNvPr id="17" name="Об'єкт 4">
                        <a:extLst>
                          <a:ext uri="{FF2B5EF4-FFF2-40B4-BE49-F238E27FC236}">
                            <a16:creationId xmlns:a16="http://schemas.microsoft.com/office/drawing/2014/main" id="{73823090-6EA8-A2A2-769F-AEB558546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367463" y="4087813"/>
                        <a:ext cx="2295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2603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50CA509-E64B-470D-8364-0BE103E99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19106"/>
              </p:ext>
            </p:extLst>
          </p:nvPr>
        </p:nvGraphicFramePr>
        <p:xfrm>
          <a:off x="2478317" y="426110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482400" progId="Equation.DSMT4">
                  <p:embed/>
                </p:oleObj>
              </mc:Choice>
              <mc:Fallback>
                <p:oleObj name="Equation" r:id="rId3" imgW="685800" imgH="4824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EDC2A201-96BF-4F0C-A38B-03BE2F31C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317" y="426110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36B5B73-32F6-4E63-ABD8-B550097D6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069224"/>
              </p:ext>
            </p:extLst>
          </p:nvPr>
        </p:nvGraphicFramePr>
        <p:xfrm>
          <a:off x="1955236" y="1165254"/>
          <a:ext cx="19573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495000" progId="Equation.DSMT4">
                  <p:embed/>
                </p:oleObj>
              </mc:Choice>
              <mc:Fallback>
                <p:oleObj name="Equation" r:id="rId5" imgW="1473120" imgH="4950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236" y="1165254"/>
                        <a:ext cx="195738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2C5CF235-E9F5-4499-9BC2-3AF4E422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97197"/>
              </p:ext>
            </p:extLst>
          </p:nvPr>
        </p:nvGraphicFramePr>
        <p:xfrm>
          <a:off x="5060388" y="425450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482400" progId="Equation.DSMT4">
                  <p:embed/>
                </p:oleObj>
              </mc:Choice>
              <mc:Fallback>
                <p:oleObj name="Equation" r:id="rId7" imgW="64764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0388" y="425450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97075576-3BFE-4E8D-93FD-CA07EE00C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87781"/>
              </p:ext>
            </p:extLst>
          </p:nvPr>
        </p:nvGraphicFramePr>
        <p:xfrm>
          <a:off x="2056436" y="2131034"/>
          <a:ext cx="17891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040" imgH="495000" progId="Equation.DSMT4">
                  <p:embed/>
                </p:oleObj>
              </mc:Choice>
              <mc:Fallback>
                <p:oleObj name="Equation" r:id="rId9" imgW="1346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6436" y="2131034"/>
                        <a:ext cx="17891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62FEFF1F-70A5-4A71-A6C8-97A65B26C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05582"/>
              </p:ext>
            </p:extLst>
          </p:nvPr>
        </p:nvGraphicFramePr>
        <p:xfrm>
          <a:off x="4704788" y="2114550"/>
          <a:ext cx="1570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80800" imgH="495000" progId="Equation.DSMT4">
                  <p:embed/>
                </p:oleObj>
              </mc:Choice>
              <mc:Fallback>
                <p:oleObj name="Equation" r:id="rId11" imgW="1180800" imgH="4950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97075576-3BFE-4E8D-93FD-CA07EE00C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4788" y="2114550"/>
                        <a:ext cx="1570038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CEE9D67E-6A73-4B85-80EE-ACD58FEF7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433410"/>
              </p:ext>
            </p:extLst>
          </p:nvPr>
        </p:nvGraphicFramePr>
        <p:xfrm>
          <a:off x="4611126" y="1165225"/>
          <a:ext cx="17557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495000" progId="Equation.DSMT4">
                  <p:embed/>
                </p:oleObj>
              </mc:Choice>
              <mc:Fallback>
                <p:oleObj name="Equation" r:id="rId13" imgW="132048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436B5B73-32F6-4E63-ABD8-B550097D6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11126" y="1165225"/>
                        <a:ext cx="1755775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175DBC35-2770-4739-86B1-C39B6EC94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29604"/>
              </p:ext>
            </p:extLst>
          </p:nvPr>
        </p:nvGraphicFramePr>
        <p:xfrm>
          <a:off x="7272507" y="1715865"/>
          <a:ext cx="91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82400" progId="Equation.DSMT4">
                  <p:embed/>
                </p:oleObj>
              </mc:Choice>
              <mc:Fallback>
                <p:oleObj name="Equation" r:id="rId15" imgW="685800" imgH="4824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72507" y="1715865"/>
                        <a:ext cx="91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2BC6C19-CC04-4EAC-9878-D0998B28C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428098"/>
              </p:ext>
            </p:extLst>
          </p:nvPr>
        </p:nvGraphicFramePr>
        <p:xfrm>
          <a:off x="7297738" y="509588"/>
          <a:ext cx="8604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482400" progId="Equation.DSMT4">
                  <p:embed/>
                </p:oleObj>
              </mc:Choice>
              <mc:Fallback>
                <p:oleObj name="Equation" r:id="rId17" imgW="647640" imgH="4824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175DBC35-2770-4739-86B1-C39B6EC94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97738" y="509588"/>
                        <a:ext cx="8604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3">
            <a:extLst>
              <a:ext uri="{FF2B5EF4-FFF2-40B4-BE49-F238E27FC236}">
                <a16:creationId xmlns:a16="http://schemas.microsoft.com/office/drawing/2014/main" id="{23BCFEB6-83D7-62BA-390B-B17BFCC21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867585"/>
              </p:ext>
            </p:extLst>
          </p:nvPr>
        </p:nvGraphicFramePr>
        <p:xfrm>
          <a:off x="2146164" y="3516081"/>
          <a:ext cx="1422674" cy="425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50680" imgH="253800" progId="Equation.DSMT4">
                  <p:embed/>
                </p:oleObj>
              </mc:Choice>
              <mc:Fallback>
                <p:oleObj name="Equation" r:id="rId19" imgW="8506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650CA509-E64B-470D-8364-0BE103E99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46164" y="3516081"/>
                        <a:ext cx="1422674" cy="425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3">
            <a:extLst>
              <a:ext uri="{FF2B5EF4-FFF2-40B4-BE49-F238E27FC236}">
                <a16:creationId xmlns:a16="http://schemas.microsoft.com/office/drawing/2014/main" id="{28A16E3C-E7EF-0C9E-E5D6-70FC99AE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6752"/>
              </p:ext>
            </p:extLst>
          </p:nvPr>
        </p:nvGraphicFramePr>
        <p:xfrm>
          <a:off x="2146164" y="3941685"/>
          <a:ext cx="14652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164" y="3941685"/>
                        <a:ext cx="146526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3">
            <a:extLst>
              <a:ext uri="{FF2B5EF4-FFF2-40B4-BE49-F238E27FC236}">
                <a16:creationId xmlns:a16="http://schemas.microsoft.com/office/drawing/2014/main" id="{B864D85F-3085-999B-D4D2-352BF19A5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159774"/>
              </p:ext>
            </p:extLst>
          </p:nvPr>
        </p:nvGraphicFramePr>
        <p:xfrm>
          <a:off x="2155689" y="4580014"/>
          <a:ext cx="8715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20560" imgH="253800" progId="Equation.DSMT4">
                  <p:embed/>
                </p:oleObj>
              </mc:Choice>
              <mc:Fallback>
                <p:oleObj name="Equation" r:id="rId23" imgW="520560" imgH="253800" progId="Equation.DSMT4">
                  <p:embed/>
                  <p:pic>
                    <p:nvPicPr>
                      <p:cNvPr id="2" name="Об'єкт 3">
                        <a:extLst>
                          <a:ext uri="{FF2B5EF4-FFF2-40B4-BE49-F238E27FC236}">
                            <a16:creationId xmlns:a16="http://schemas.microsoft.com/office/drawing/2014/main" id="{23BCFEB6-83D7-62BA-390B-B17BFCC21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55689" y="4580014"/>
                        <a:ext cx="8715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4B29E40-A394-553C-60BA-21FA7035B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3540"/>
              </p:ext>
            </p:extLst>
          </p:nvPr>
        </p:nvGraphicFramePr>
        <p:xfrm>
          <a:off x="2092189" y="5023222"/>
          <a:ext cx="9350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253800" progId="Equation.DSMT4">
                  <p:embed/>
                </p:oleObj>
              </mc:Choice>
              <mc:Fallback>
                <p:oleObj name="Equation" r:id="rId25" imgW="558720" imgH="253800" progId="Equation.DSMT4">
                  <p:embed/>
                  <p:pic>
                    <p:nvPicPr>
                      <p:cNvPr id="3" name="Об'єкт 3">
                        <a:extLst>
                          <a:ext uri="{FF2B5EF4-FFF2-40B4-BE49-F238E27FC236}">
                            <a16:creationId xmlns:a16="http://schemas.microsoft.com/office/drawing/2014/main" id="{28A16E3C-E7EF-0C9E-E5D6-70FC99AEB9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092189" y="5023222"/>
                        <a:ext cx="9350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90EC78E4-D2D5-C1B9-4183-315CF8869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46189"/>
              </p:ext>
            </p:extLst>
          </p:nvPr>
        </p:nvGraphicFramePr>
        <p:xfrm>
          <a:off x="5045495" y="4671561"/>
          <a:ext cx="1954094" cy="77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36560" imgH="291960" progId="Equation.DSMT4">
                  <p:embed/>
                </p:oleObj>
              </mc:Choice>
              <mc:Fallback>
                <p:oleObj name="Equation" r:id="rId27" imgW="736560" imgH="291960" progId="Equation.DSMT4">
                  <p:embed/>
                  <p:pic>
                    <p:nvPicPr>
                      <p:cNvPr id="5" name="Об'єкт 3">
                        <a:extLst>
                          <a:ext uri="{FF2B5EF4-FFF2-40B4-BE49-F238E27FC236}">
                            <a16:creationId xmlns:a16="http://schemas.microsoft.com/office/drawing/2014/main" id="{B864D85F-3085-999B-D4D2-352BF19A5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45495" y="4671561"/>
                        <a:ext cx="1954094" cy="77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E03D5CD2-1B7C-FC99-928B-2F842B3E7C5C}"/>
              </a:ext>
            </a:extLst>
          </p:cNvPr>
          <p:cNvSpPr/>
          <p:nvPr/>
        </p:nvSpPr>
        <p:spPr>
          <a:xfrm>
            <a:off x="2253673" y="240145"/>
            <a:ext cx="3786909" cy="907351"/>
          </a:xfrm>
          <a:prstGeom prst="rect">
            <a:avLst/>
          </a:prstGeom>
          <a:solidFill>
            <a:schemeClr val="bg2">
              <a:lumMod val="25000"/>
              <a:lumOff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7D8555F-D338-72B3-5057-F7FAC3A67930}"/>
              </a:ext>
            </a:extLst>
          </p:cNvPr>
          <p:cNvSpPr/>
          <p:nvPr/>
        </p:nvSpPr>
        <p:spPr>
          <a:xfrm>
            <a:off x="6577693" y="425450"/>
            <a:ext cx="2027931" cy="2113213"/>
          </a:xfrm>
          <a:prstGeom prst="rect">
            <a:avLst/>
          </a:prstGeom>
          <a:solidFill>
            <a:schemeClr val="bg2">
              <a:lumMod val="25000"/>
              <a:lumOff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34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3192</TotalTime>
  <Words>614</Words>
  <Application>Microsoft Office PowerPoint</Application>
  <PresentationFormat>Екран (4:3)</PresentationFormat>
  <Paragraphs>150</Paragraphs>
  <Slides>105</Slides>
  <Notes>0</Notes>
  <HiddenSlides>2</HiddenSlides>
  <MMClips>0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105</vt:i4>
      </vt:variant>
    </vt:vector>
  </HeadingPairs>
  <TitlesOfParts>
    <vt:vector size="113" baseType="lpstr">
      <vt:lpstr>Arial</vt:lpstr>
      <vt:lpstr>Tahoma</vt:lpstr>
      <vt:lpstr>Times New Roman</vt:lpstr>
      <vt:lpstr>Verdana</vt:lpstr>
      <vt:lpstr>Wingdings</vt:lpstr>
      <vt:lpstr>template</vt:lpstr>
      <vt:lpstr>Equation</vt:lpstr>
      <vt:lpstr>Формула</vt:lpstr>
      <vt:lpstr>Магнетизм</vt:lpstr>
      <vt:lpstr>Магнітне поле у вакуумі. Вектор магнітної індукції. Сила Лоренця. Сила Ампера.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Магнітне поле рухомого заряду. Принцип суперпозиції магнітних полів. Магнітне поле елементарного струму. </vt:lpstr>
      <vt:lpstr>Презентація PowerPoint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Презентація PowerPoint</vt:lpstr>
      <vt:lpstr>Магнітне поле скінченного прямолінійного провідника </vt:lpstr>
      <vt:lpstr>Презентація PowerPoint</vt:lpstr>
      <vt:lpstr>лінії магнітної індукції</vt:lpstr>
      <vt:lpstr>Презентація PowerPoint</vt:lpstr>
      <vt:lpstr>Магнітний момент витка зі струмом. Момент сил, які діють на виток у однорідному магнітному полі. Енергія взаємодії витка з магнітним полем.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Потік вектора магнітної індукції.  Теорема Остроградського-Гаусса для магнітних полів.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Теорема про циркуляцію вектора магнітної індукції. Магнітне поле нескінченного прямолінійного струму та соленоїда. </vt:lpstr>
      <vt:lpstr>циркуляція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прямий провідник</vt:lpstr>
      <vt:lpstr>прямий порожнистий провідник</vt:lpstr>
      <vt:lpstr>соленоїд</vt:lpstr>
      <vt:lpstr>соленоїд</vt:lpstr>
      <vt:lpstr>соленоїд</vt:lpstr>
      <vt:lpstr>соленоїд</vt:lpstr>
      <vt:lpstr>соленоїд</vt:lpstr>
      <vt:lpstr>соленоїд</vt:lpstr>
      <vt:lpstr>Презентація PowerPoint</vt:lpstr>
      <vt:lpstr>Презентація PowerPoint</vt:lpstr>
      <vt:lpstr>Магнітне поле в речовині. Типи магнетиків. Природа діа-, пара- та феромагнетизму.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Явище електромагнітної індукції. Закон електромагнітної індукції. Правило Ленца. Вихрове електричне поле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Індуктивність контуру зі струмом. Індуктивність соленоїда. Явище самоіндукції. Е.р.с. самоіндукції. </vt:lpstr>
      <vt:lpstr>Презентація PowerPoint</vt:lpstr>
      <vt:lpstr>Презентація PowerPoint</vt:lpstr>
      <vt:lpstr>Процеси встановлення струму при розмиканні та замиканні кола з індуктивністю.</vt:lpstr>
      <vt:lpstr>Презентація PowerPoint</vt:lpstr>
      <vt:lpstr>Презентація PowerPoint</vt:lpstr>
      <vt:lpstr>Енергія магнітного поля. Густина енергії магнітного поля.</vt:lpstr>
      <vt:lpstr>Презентація PowerPoint</vt:lpstr>
      <vt:lpstr>Метод комплексних амплітуд та його застосування до розрахунку кіл змінного струму. </vt:lpstr>
      <vt:lpstr>Робота та потужність змінного струму. Ефективні значення сили та напруги змінного струму. Коефіцієнт потужності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Струм зміщення.  Система рівнянь Максвелла та їх фізичний зміст. </vt:lpstr>
      <vt:lpstr>Презентація PowerPoint</vt:lpstr>
      <vt:lpstr>Презентація PowerPoint</vt:lpstr>
      <vt:lpstr>Презентація PowerPoint</vt:lpstr>
      <vt:lpstr>Презентація PowerPoint</vt:lpstr>
      <vt:lpstr>Електромагнітні хвилі. Властивості плоских електромагнітних хвиль. Абсолютний показник заломлення світла.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oleg</cp:lastModifiedBy>
  <cp:revision>310</cp:revision>
  <cp:lastPrinted>2021-01-21T21:08:02Z</cp:lastPrinted>
  <dcterms:created xsi:type="dcterms:W3CDTF">2006-06-13T13:03:30Z</dcterms:created>
  <dcterms:modified xsi:type="dcterms:W3CDTF">2026-01-23T09:32:26Z</dcterms:modified>
</cp:coreProperties>
</file>